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18288000" cy="10287000"/>
  <p:notesSz cx="6858000" cy="9144000"/>
  <p:embeddedFontLst>
    <p:embeddedFont>
      <p:font typeface="Century Gothic Paneuropean Bold" panose="020B0702020202020204" pitchFamily="34" charset="0"/>
      <p:regular r:id="rId55"/>
      <p:bold r:id="rId56"/>
    </p:embeddedFont>
    <p:embeddedFont>
      <p:font typeface="Nanum Brush Script" panose="03060600000000000000" pitchFamily="66" charset="-127"/>
      <p:regular r:id="rId57"/>
    </p:embeddedFont>
    <p:embeddedFont>
      <p:font typeface="Pretendard" panose="02000503000000020004" pitchFamily="2" charset="-127"/>
      <p:regular r:id="rId58"/>
      <p:bold r:id="rId59"/>
    </p:embeddedFont>
    <p:embeddedFont>
      <p:font typeface="Pretendard ExtraBold" panose="02000503000000020004" pitchFamily="2" charset="-127"/>
      <p:bold r:id="rId60"/>
    </p:embeddedFont>
    <p:embeddedFont>
      <p:font typeface="Pretendard SemiBold" panose="02000503000000020004" pitchFamily="2" charset="-127"/>
      <p:regular r:id="rId61"/>
      <p:bold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56" autoAdjust="0"/>
    <p:restoredTop sz="94684" autoAdjust="0"/>
  </p:normalViewPr>
  <p:slideViewPr>
    <p:cSldViewPr>
      <p:cViewPr varScale="1">
        <p:scale>
          <a:sx n="100" d="100"/>
          <a:sy n="100" d="100"/>
        </p:scale>
        <p:origin x="17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13.08.2025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.sv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.sv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svg"/><Relationship Id="rId7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0.svg"/><Relationship Id="rId7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0.svg"/><Relationship Id="rId7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0.svg"/><Relationship Id="rId7" Type="http://schemas.openxmlformats.org/officeDocument/2006/relationships/image" Target="../media/image2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0.svg"/><Relationship Id="rId7" Type="http://schemas.openxmlformats.org/officeDocument/2006/relationships/image" Target="../media/image3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3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0.svg"/><Relationship Id="rId7" Type="http://schemas.openxmlformats.org/officeDocument/2006/relationships/image" Target="../media/image3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3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12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12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6.png"/><Relationship Id="rId7" Type="http://schemas.openxmlformats.org/officeDocument/2006/relationships/image" Target="../media/image12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12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svg"/><Relationship Id="rId5" Type="http://schemas.openxmlformats.org/officeDocument/2006/relationships/image" Target="../media/image3.png"/><Relationship Id="rId4" Type="http://schemas.openxmlformats.org/officeDocument/2006/relationships/image" Target="../media/image64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svg"/><Relationship Id="rId5" Type="http://schemas.openxmlformats.org/officeDocument/2006/relationships/image" Target="../media/image3.png"/><Relationship Id="rId4" Type="http://schemas.openxmlformats.org/officeDocument/2006/relationships/image" Target="../media/image64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31930" y="4706890"/>
            <a:ext cx="5624139" cy="5580110"/>
          </a:xfrm>
          <a:custGeom>
            <a:avLst/>
            <a:gdLst/>
            <a:ahLst/>
            <a:cxnLst/>
            <a:rect l="l" t="t" r="r" b="b"/>
            <a:pathLst>
              <a:path w="5624139" h="5580110">
                <a:moveTo>
                  <a:pt x="0" y="0"/>
                </a:moveTo>
                <a:lnTo>
                  <a:pt x="5624140" y="0"/>
                </a:lnTo>
                <a:lnTo>
                  <a:pt x="5624140" y="5580110"/>
                </a:lnTo>
                <a:lnTo>
                  <a:pt x="0" y="5580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283" b="-3408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4884702" y="1638300"/>
            <a:ext cx="8518593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 spc="450" dirty="0">
                <a:solidFill>
                  <a:srgbClr val="4E1E13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Century Gothic Paneuropean Bold"/>
              </a:rPr>
              <a:t>BLUE BOTTLE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15747" y="3214401"/>
            <a:ext cx="9256504" cy="914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 spc="450" dirty="0" err="1">
                <a:solidFill>
                  <a:srgbClr val="4E1E13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Century Gothic Paneuropean Bold"/>
              </a:rPr>
              <a:t>클론</a:t>
            </a:r>
            <a:r>
              <a:rPr lang="en-US" sz="6000" b="1" spc="450" dirty="0">
                <a:solidFill>
                  <a:srgbClr val="4E1E13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Century Gothic Paneuropean Bold"/>
              </a:rPr>
              <a:t> </a:t>
            </a:r>
            <a:r>
              <a:rPr lang="en-US" sz="6000" b="1" spc="450" dirty="0" err="1">
                <a:solidFill>
                  <a:srgbClr val="4E1E13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Century Gothic Paneuropean Bold"/>
              </a:rPr>
              <a:t>코딩</a:t>
            </a:r>
            <a:r>
              <a:rPr lang="en-US" sz="6000" b="1" spc="450" dirty="0">
                <a:solidFill>
                  <a:srgbClr val="4E1E13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Century Gothic Paneuropean Bold"/>
              </a:rPr>
              <a:t> </a:t>
            </a:r>
            <a:r>
              <a:rPr lang="en-US" sz="6000" b="1" spc="450" dirty="0" err="1">
                <a:solidFill>
                  <a:srgbClr val="4E1E13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Century Gothic Paneuropean Bold"/>
              </a:rPr>
              <a:t>미니프로젝트</a:t>
            </a:r>
            <a:endParaRPr lang="en-US" sz="6000" b="1" spc="450" dirty="0">
              <a:solidFill>
                <a:srgbClr val="4E1E13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  <a:sym typeface="Century Gothic Paneuropean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2725400" y="9391434"/>
            <a:ext cx="4845383" cy="432138"/>
            <a:chOff x="0" y="0"/>
            <a:chExt cx="5845190" cy="5761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845190" cy="576184"/>
            </a:xfrm>
            <a:custGeom>
              <a:avLst/>
              <a:gdLst/>
              <a:ahLst/>
              <a:cxnLst/>
              <a:rect l="l" t="t" r="r" b="b"/>
              <a:pathLst>
                <a:path w="5845190" h="576184">
                  <a:moveTo>
                    <a:pt x="0" y="0"/>
                  </a:moveTo>
                  <a:lnTo>
                    <a:pt x="5845190" y="0"/>
                  </a:lnTo>
                  <a:lnTo>
                    <a:pt x="5845190" y="576184"/>
                  </a:lnTo>
                  <a:lnTo>
                    <a:pt x="0" y="5761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5845190" cy="62380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74"/>
                </a:lnSpc>
              </a:pPr>
              <a:r>
                <a:rPr lang="en-US" sz="2000" b="1" spc="450" dirty="0">
                  <a:solidFill>
                    <a:srgbClr val="4E1E13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  <a:sym typeface="Century Gothic Paneuropean Bold"/>
                </a:rPr>
                <a:t>유승재 | </a:t>
              </a:r>
              <a:r>
                <a:rPr lang="en-US" sz="2000" b="1" spc="450" dirty="0" err="1">
                  <a:solidFill>
                    <a:srgbClr val="4E1E13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  <a:sym typeface="Century Gothic Paneuropean Bold"/>
                </a:rPr>
                <a:t>이대훈</a:t>
              </a:r>
              <a:r>
                <a:rPr lang="en-US" sz="2000" b="1" spc="450" dirty="0">
                  <a:solidFill>
                    <a:srgbClr val="4E1E13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  <a:sym typeface="Century Gothic Paneuropean Bold"/>
                </a:rPr>
                <a:t> | </a:t>
              </a:r>
              <a:r>
                <a:rPr lang="en-US" sz="2000" b="1" spc="450" dirty="0" err="1">
                  <a:solidFill>
                    <a:srgbClr val="4E1E13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  <a:sym typeface="Century Gothic Paneuropean Bold"/>
                </a:rPr>
                <a:t>이동규</a:t>
              </a:r>
              <a:r>
                <a:rPr lang="en-US" sz="2000" b="1" spc="450" dirty="0">
                  <a:solidFill>
                    <a:srgbClr val="4E1E13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  <a:sym typeface="Century Gothic Paneuropean Bold"/>
                </a:rPr>
                <a:t> | </a:t>
              </a:r>
              <a:r>
                <a:rPr lang="en-US" sz="2000" b="1" spc="450" dirty="0" err="1">
                  <a:solidFill>
                    <a:srgbClr val="4E1E13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  <a:sym typeface="Century Gothic Paneuropean Bold"/>
                </a:rPr>
                <a:t>윤태민</a:t>
              </a:r>
              <a:endParaRPr lang="en-US" sz="2000" b="1" spc="450" dirty="0">
                <a:solidFill>
                  <a:srgbClr val="4E1E13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Century Gothic Paneuropean Bold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1346" y="406956"/>
            <a:ext cx="1050205" cy="516807"/>
          </a:xfrm>
          <a:custGeom>
            <a:avLst/>
            <a:gdLst/>
            <a:ahLst/>
            <a:cxnLst/>
            <a:rect l="l" t="t" r="r" b="b"/>
            <a:pathLst>
              <a:path w="1050205" h="516807">
                <a:moveTo>
                  <a:pt x="0" y="0"/>
                </a:moveTo>
                <a:lnTo>
                  <a:pt x="1050205" y="0"/>
                </a:lnTo>
                <a:lnTo>
                  <a:pt x="1050205" y="516807"/>
                </a:lnTo>
                <a:lnTo>
                  <a:pt x="0" y="516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44" b="-34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76114" y="359990"/>
            <a:ext cx="1371600" cy="411870"/>
            <a:chOff x="0" y="0"/>
            <a:chExt cx="1828800" cy="5491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8800" cy="549148"/>
            </a:xfrm>
            <a:custGeom>
              <a:avLst/>
              <a:gdLst/>
              <a:ahLst/>
              <a:cxnLst/>
              <a:rect l="l" t="t" r="r" b="b"/>
              <a:pathLst>
                <a:path w="1828800" h="549148">
                  <a:moveTo>
                    <a:pt x="0" y="0"/>
                  </a:moveTo>
                  <a:lnTo>
                    <a:pt x="1828800" y="0"/>
                  </a:lnTo>
                  <a:lnTo>
                    <a:pt x="1828800" y="549148"/>
                  </a:lnTo>
                  <a:lnTo>
                    <a:pt x="0" y="54914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279746" y="191853"/>
            <a:ext cx="1280160" cy="836847"/>
          </a:xfrm>
          <a:custGeom>
            <a:avLst/>
            <a:gdLst/>
            <a:ahLst/>
            <a:cxnLst/>
            <a:rect l="l" t="t" r="r" b="b"/>
            <a:pathLst>
              <a:path w="1280160" h="836847">
                <a:moveTo>
                  <a:pt x="0" y="0"/>
                </a:moveTo>
                <a:lnTo>
                  <a:pt x="1280160" y="0"/>
                </a:lnTo>
                <a:lnTo>
                  <a:pt x="1280160" y="836847"/>
                </a:lnTo>
                <a:lnTo>
                  <a:pt x="0" y="836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2" r="-14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802898" y="1400616"/>
            <a:ext cx="16682205" cy="8362835"/>
          </a:xfrm>
          <a:custGeom>
            <a:avLst/>
            <a:gdLst/>
            <a:ahLst/>
            <a:cxnLst/>
            <a:rect l="l" t="t" r="r" b="b"/>
            <a:pathLst>
              <a:path w="16682205" h="8362835">
                <a:moveTo>
                  <a:pt x="0" y="0"/>
                </a:moveTo>
                <a:lnTo>
                  <a:pt x="16682204" y="0"/>
                </a:lnTo>
                <a:lnTo>
                  <a:pt x="16682204" y="8362835"/>
                </a:lnTo>
                <a:lnTo>
                  <a:pt x="0" y="83628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7"/>
          <p:cNvSpPr/>
          <p:nvPr/>
        </p:nvSpPr>
        <p:spPr>
          <a:xfrm>
            <a:off x="802898" y="2322560"/>
            <a:ext cx="16682205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AutoShape 8"/>
          <p:cNvSpPr/>
          <p:nvPr/>
        </p:nvSpPr>
        <p:spPr>
          <a:xfrm>
            <a:off x="802898" y="9763451"/>
            <a:ext cx="16682205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 flipV="1">
            <a:off x="17485102" y="2322560"/>
            <a:ext cx="0" cy="7473449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 flipH="1" flipV="1">
            <a:off x="783848" y="2290003"/>
            <a:ext cx="19050" cy="7533179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1680055" y="128045"/>
            <a:ext cx="8149745" cy="8442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4800" b="1">
                <a:solidFill>
                  <a:srgbClr val="26BADD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Century Gothic Paneuropean Bold"/>
              </a:rPr>
              <a:t>메인페이지-이미지 슬라이드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1346" y="406956"/>
            <a:ext cx="1050205" cy="516807"/>
          </a:xfrm>
          <a:custGeom>
            <a:avLst/>
            <a:gdLst/>
            <a:ahLst/>
            <a:cxnLst/>
            <a:rect l="l" t="t" r="r" b="b"/>
            <a:pathLst>
              <a:path w="1050205" h="516807">
                <a:moveTo>
                  <a:pt x="0" y="0"/>
                </a:moveTo>
                <a:lnTo>
                  <a:pt x="1050205" y="0"/>
                </a:lnTo>
                <a:lnTo>
                  <a:pt x="1050205" y="516807"/>
                </a:lnTo>
                <a:lnTo>
                  <a:pt x="0" y="516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44" b="-34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76114" y="359990"/>
            <a:ext cx="1371600" cy="411870"/>
            <a:chOff x="0" y="0"/>
            <a:chExt cx="1828800" cy="5491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8800" cy="549148"/>
            </a:xfrm>
            <a:custGeom>
              <a:avLst/>
              <a:gdLst/>
              <a:ahLst/>
              <a:cxnLst/>
              <a:rect l="l" t="t" r="r" b="b"/>
              <a:pathLst>
                <a:path w="1828800" h="549148">
                  <a:moveTo>
                    <a:pt x="0" y="0"/>
                  </a:moveTo>
                  <a:lnTo>
                    <a:pt x="1828800" y="0"/>
                  </a:lnTo>
                  <a:lnTo>
                    <a:pt x="1828800" y="549148"/>
                  </a:lnTo>
                  <a:lnTo>
                    <a:pt x="0" y="54914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279746" y="191853"/>
            <a:ext cx="1280160" cy="836847"/>
          </a:xfrm>
          <a:custGeom>
            <a:avLst/>
            <a:gdLst/>
            <a:ahLst/>
            <a:cxnLst/>
            <a:rect l="l" t="t" r="r" b="b"/>
            <a:pathLst>
              <a:path w="1280160" h="836847">
                <a:moveTo>
                  <a:pt x="0" y="0"/>
                </a:moveTo>
                <a:lnTo>
                  <a:pt x="1280160" y="0"/>
                </a:lnTo>
                <a:lnTo>
                  <a:pt x="1280160" y="836847"/>
                </a:lnTo>
                <a:lnTo>
                  <a:pt x="0" y="836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2" r="-14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802898" y="1400616"/>
            <a:ext cx="16682205" cy="8362835"/>
          </a:xfrm>
          <a:custGeom>
            <a:avLst/>
            <a:gdLst/>
            <a:ahLst/>
            <a:cxnLst/>
            <a:rect l="l" t="t" r="r" b="b"/>
            <a:pathLst>
              <a:path w="16682205" h="8362835">
                <a:moveTo>
                  <a:pt x="0" y="0"/>
                </a:moveTo>
                <a:lnTo>
                  <a:pt x="16682204" y="0"/>
                </a:lnTo>
                <a:lnTo>
                  <a:pt x="16682204" y="8362835"/>
                </a:lnTo>
                <a:lnTo>
                  <a:pt x="0" y="83628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7"/>
          <p:cNvSpPr/>
          <p:nvPr/>
        </p:nvSpPr>
        <p:spPr>
          <a:xfrm>
            <a:off x="802898" y="2322560"/>
            <a:ext cx="16682205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AutoShape 8"/>
          <p:cNvSpPr/>
          <p:nvPr/>
        </p:nvSpPr>
        <p:spPr>
          <a:xfrm>
            <a:off x="802898" y="9763451"/>
            <a:ext cx="16682205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 flipV="1">
            <a:off x="17485102" y="2322560"/>
            <a:ext cx="0" cy="7473449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 flipH="1" flipV="1">
            <a:off x="783848" y="2290003"/>
            <a:ext cx="19050" cy="7533179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331346" y="1601456"/>
            <a:ext cx="6777209" cy="8354416"/>
          </a:xfrm>
          <a:custGeom>
            <a:avLst/>
            <a:gdLst/>
            <a:ahLst/>
            <a:cxnLst/>
            <a:rect l="l" t="t" r="r" b="b"/>
            <a:pathLst>
              <a:path w="6777209" h="8354416">
                <a:moveTo>
                  <a:pt x="0" y="0"/>
                </a:moveTo>
                <a:lnTo>
                  <a:pt x="6777209" y="0"/>
                </a:lnTo>
                <a:lnTo>
                  <a:pt x="6777209" y="8354416"/>
                </a:lnTo>
                <a:lnTo>
                  <a:pt x="0" y="83544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7346372" y="1601456"/>
            <a:ext cx="5581653" cy="8354416"/>
          </a:xfrm>
          <a:custGeom>
            <a:avLst/>
            <a:gdLst/>
            <a:ahLst/>
            <a:cxnLst/>
            <a:rect l="l" t="t" r="r" b="b"/>
            <a:pathLst>
              <a:path w="5581653" h="8354416">
                <a:moveTo>
                  <a:pt x="0" y="0"/>
                </a:moveTo>
                <a:lnTo>
                  <a:pt x="5581653" y="0"/>
                </a:lnTo>
                <a:lnTo>
                  <a:pt x="5581653" y="8354416"/>
                </a:lnTo>
                <a:lnTo>
                  <a:pt x="0" y="83544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12928025" y="2517102"/>
            <a:ext cx="4707110" cy="6523124"/>
          </a:xfrm>
          <a:custGeom>
            <a:avLst/>
            <a:gdLst/>
            <a:ahLst/>
            <a:cxnLst/>
            <a:rect l="l" t="t" r="r" b="b"/>
            <a:pathLst>
              <a:path w="4707110" h="6523124">
                <a:moveTo>
                  <a:pt x="0" y="0"/>
                </a:moveTo>
                <a:lnTo>
                  <a:pt x="4707109" y="0"/>
                </a:lnTo>
                <a:lnTo>
                  <a:pt x="4707109" y="6523124"/>
                </a:lnTo>
                <a:lnTo>
                  <a:pt x="0" y="652312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680055" y="128045"/>
            <a:ext cx="8367952" cy="844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4800" b="1">
                <a:solidFill>
                  <a:srgbClr val="26BADD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Century Gothic Paneuropean Bold"/>
              </a:rPr>
              <a:t>메인페이지-이미지 슬라이드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426934" y="1576943"/>
            <a:ext cx="2507010" cy="745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4"/>
              </a:lnSpc>
            </a:pPr>
            <a:r>
              <a:rPr lang="en-US" sz="2100" b="1">
                <a:solidFill>
                  <a:srgbClr val="FF313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Century Gothic Paneuropean Bold"/>
              </a:rPr>
              <a:t>Day 15</a:t>
            </a:r>
          </a:p>
          <a:p>
            <a:pPr algn="ctr">
              <a:lnSpc>
                <a:spcPts val="3024"/>
              </a:lnSpc>
              <a:spcBef>
                <a:spcPct val="0"/>
              </a:spcBef>
            </a:pPr>
            <a:r>
              <a:rPr lang="en-US" sz="2100" b="1">
                <a:solidFill>
                  <a:srgbClr val="FF313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Century Gothic Paneuropean Bold"/>
              </a:rPr>
              <a:t>이미지 갤러리 만들기2</a:t>
            </a: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1346" y="406956"/>
            <a:ext cx="1050205" cy="516807"/>
          </a:xfrm>
          <a:custGeom>
            <a:avLst/>
            <a:gdLst/>
            <a:ahLst/>
            <a:cxnLst/>
            <a:rect l="l" t="t" r="r" b="b"/>
            <a:pathLst>
              <a:path w="1050205" h="516807">
                <a:moveTo>
                  <a:pt x="0" y="0"/>
                </a:moveTo>
                <a:lnTo>
                  <a:pt x="1050205" y="0"/>
                </a:lnTo>
                <a:lnTo>
                  <a:pt x="1050205" y="516807"/>
                </a:lnTo>
                <a:lnTo>
                  <a:pt x="0" y="516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44" b="-34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76114" y="359990"/>
            <a:ext cx="1371600" cy="411870"/>
            <a:chOff x="0" y="0"/>
            <a:chExt cx="1828800" cy="5491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8800" cy="549148"/>
            </a:xfrm>
            <a:custGeom>
              <a:avLst/>
              <a:gdLst/>
              <a:ahLst/>
              <a:cxnLst/>
              <a:rect l="l" t="t" r="r" b="b"/>
              <a:pathLst>
                <a:path w="1828800" h="549148">
                  <a:moveTo>
                    <a:pt x="0" y="0"/>
                  </a:moveTo>
                  <a:lnTo>
                    <a:pt x="1828800" y="0"/>
                  </a:lnTo>
                  <a:lnTo>
                    <a:pt x="1828800" y="549148"/>
                  </a:lnTo>
                  <a:lnTo>
                    <a:pt x="0" y="54914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279746" y="191853"/>
            <a:ext cx="1280160" cy="836847"/>
          </a:xfrm>
          <a:custGeom>
            <a:avLst/>
            <a:gdLst/>
            <a:ahLst/>
            <a:cxnLst/>
            <a:rect l="l" t="t" r="r" b="b"/>
            <a:pathLst>
              <a:path w="1280160" h="836847">
                <a:moveTo>
                  <a:pt x="0" y="0"/>
                </a:moveTo>
                <a:lnTo>
                  <a:pt x="1280160" y="0"/>
                </a:lnTo>
                <a:lnTo>
                  <a:pt x="1280160" y="836847"/>
                </a:lnTo>
                <a:lnTo>
                  <a:pt x="0" y="836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2" r="-14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802898" y="1400616"/>
            <a:ext cx="16682205" cy="8362835"/>
          </a:xfrm>
          <a:custGeom>
            <a:avLst/>
            <a:gdLst/>
            <a:ahLst/>
            <a:cxnLst/>
            <a:rect l="l" t="t" r="r" b="b"/>
            <a:pathLst>
              <a:path w="16682205" h="8362835">
                <a:moveTo>
                  <a:pt x="0" y="0"/>
                </a:moveTo>
                <a:lnTo>
                  <a:pt x="16682204" y="0"/>
                </a:lnTo>
                <a:lnTo>
                  <a:pt x="16682204" y="8362835"/>
                </a:lnTo>
                <a:lnTo>
                  <a:pt x="0" y="83628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7"/>
          <p:cNvSpPr/>
          <p:nvPr/>
        </p:nvSpPr>
        <p:spPr>
          <a:xfrm>
            <a:off x="802898" y="2322560"/>
            <a:ext cx="16682205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AutoShape 8"/>
          <p:cNvSpPr/>
          <p:nvPr/>
        </p:nvSpPr>
        <p:spPr>
          <a:xfrm>
            <a:off x="802898" y="9763451"/>
            <a:ext cx="16682205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 flipV="1">
            <a:off x="17485102" y="2322560"/>
            <a:ext cx="0" cy="7473449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 flipH="1" flipV="1">
            <a:off x="783848" y="2290003"/>
            <a:ext cx="19050" cy="7533179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331346" y="1601456"/>
            <a:ext cx="6777209" cy="8354416"/>
          </a:xfrm>
          <a:custGeom>
            <a:avLst/>
            <a:gdLst/>
            <a:ahLst/>
            <a:cxnLst/>
            <a:rect l="l" t="t" r="r" b="b"/>
            <a:pathLst>
              <a:path w="6777209" h="8354416">
                <a:moveTo>
                  <a:pt x="0" y="0"/>
                </a:moveTo>
                <a:lnTo>
                  <a:pt x="6777209" y="0"/>
                </a:lnTo>
                <a:lnTo>
                  <a:pt x="6777209" y="8354416"/>
                </a:lnTo>
                <a:lnTo>
                  <a:pt x="0" y="83544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7346372" y="1601456"/>
            <a:ext cx="5581653" cy="8354416"/>
          </a:xfrm>
          <a:custGeom>
            <a:avLst/>
            <a:gdLst/>
            <a:ahLst/>
            <a:cxnLst/>
            <a:rect l="l" t="t" r="r" b="b"/>
            <a:pathLst>
              <a:path w="5581653" h="8354416">
                <a:moveTo>
                  <a:pt x="0" y="0"/>
                </a:moveTo>
                <a:lnTo>
                  <a:pt x="5581653" y="0"/>
                </a:lnTo>
                <a:lnTo>
                  <a:pt x="5581653" y="8354416"/>
                </a:lnTo>
                <a:lnTo>
                  <a:pt x="0" y="83544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12928025" y="2517102"/>
            <a:ext cx="4707110" cy="6523124"/>
          </a:xfrm>
          <a:custGeom>
            <a:avLst/>
            <a:gdLst/>
            <a:ahLst/>
            <a:cxnLst/>
            <a:rect l="l" t="t" r="r" b="b"/>
            <a:pathLst>
              <a:path w="4707110" h="6523124">
                <a:moveTo>
                  <a:pt x="0" y="0"/>
                </a:moveTo>
                <a:lnTo>
                  <a:pt x="4707109" y="0"/>
                </a:lnTo>
                <a:lnTo>
                  <a:pt x="4707109" y="6523124"/>
                </a:lnTo>
                <a:lnTo>
                  <a:pt x="0" y="652312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680055" y="128045"/>
            <a:ext cx="7945916" cy="844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4800" b="1">
                <a:solidFill>
                  <a:srgbClr val="26BADD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Century Gothic Paneuropean Bold"/>
              </a:rPr>
              <a:t>메인페이지-이미지 슬라이드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426934" y="1576943"/>
            <a:ext cx="2507010" cy="745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4"/>
              </a:lnSpc>
            </a:pPr>
            <a:r>
              <a:rPr lang="en-US" sz="2100" b="1">
                <a:solidFill>
                  <a:srgbClr val="FF313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Century Gothic Paneuropean Bold"/>
              </a:rPr>
              <a:t>Day 15</a:t>
            </a:r>
          </a:p>
          <a:p>
            <a:pPr algn="ctr">
              <a:lnSpc>
                <a:spcPts val="3024"/>
              </a:lnSpc>
              <a:spcBef>
                <a:spcPct val="0"/>
              </a:spcBef>
            </a:pPr>
            <a:r>
              <a:rPr lang="en-US" sz="2100" b="1">
                <a:solidFill>
                  <a:srgbClr val="FF313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Century Gothic Paneuropean Bold"/>
              </a:rPr>
              <a:t>이미지 갤러리 만들기2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4661229" y="2989310"/>
            <a:ext cx="9417026" cy="5056485"/>
            <a:chOff x="0" y="0"/>
            <a:chExt cx="1634635" cy="87771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34635" cy="877719"/>
            </a:xfrm>
            <a:custGeom>
              <a:avLst/>
              <a:gdLst/>
              <a:ahLst/>
              <a:cxnLst/>
              <a:rect l="l" t="t" r="r" b="b"/>
              <a:pathLst>
                <a:path w="1634635" h="877719">
                  <a:moveTo>
                    <a:pt x="41928" y="0"/>
                  </a:moveTo>
                  <a:lnTo>
                    <a:pt x="1592707" y="0"/>
                  </a:lnTo>
                  <a:cubicBezTo>
                    <a:pt x="1615863" y="0"/>
                    <a:pt x="1634635" y="18772"/>
                    <a:pt x="1634635" y="41928"/>
                  </a:cubicBezTo>
                  <a:lnTo>
                    <a:pt x="1634635" y="835791"/>
                  </a:lnTo>
                  <a:cubicBezTo>
                    <a:pt x="1634635" y="858948"/>
                    <a:pt x="1615863" y="877719"/>
                    <a:pt x="1592707" y="877719"/>
                  </a:cubicBezTo>
                  <a:lnTo>
                    <a:pt x="41928" y="877719"/>
                  </a:lnTo>
                  <a:cubicBezTo>
                    <a:pt x="18772" y="877719"/>
                    <a:pt x="0" y="858948"/>
                    <a:pt x="0" y="835791"/>
                  </a:cubicBezTo>
                  <a:lnTo>
                    <a:pt x="0" y="41928"/>
                  </a:lnTo>
                  <a:cubicBezTo>
                    <a:pt x="0" y="18772"/>
                    <a:pt x="18772" y="0"/>
                    <a:pt x="4192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1634635" cy="934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r>
                <a:rPr lang="en-US" sz="2100">
                  <a:solidFill>
                    <a:srgbClr val="FFFFFF"/>
                  </a:solidFill>
                  <a:latin typeface="Nanum Brush Script"/>
                  <a:ea typeface="Nanum Brush Script"/>
                  <a:cs typeface="Nanum Brush Script"/>
                  <a:sym typeface="Nanum Brush Script"/>
                </a:rPr>
                <a:t>ㅇㅌㅇㅇㅇ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4661229" y="3590259"/>
            <a:ext cx="9417026" cy="4670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88"/>
              </a:lnSpc>
            </a:pPr>
            <a:r>
              <a:rPr lang="en-US" sz="3186" b="1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Century Gothic Paneuropean Bold"/>
              </a:rPr>
              <a:t>Day 15에 배운 이미지 갤러리 만들기2 참고</a:t>
            </a:r>
          </a:p>
          <a:p>
            <a:pPr algn="ctr">
              <a:lnSpc>
                <a:spcPts val="4588"/>
              </a:lnSpc>
            </a:pPr>
            <a:r>
              <a:rPr lang="en-US" sz="3186" b="1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Century Gothic Paneuropean Bold"/>
              </a:rPr>
              <a:t>차이점은 페이드인 페이드아웃 효과를 추가</a:t>
            </a:r>
          </a:p>
          <a:p>
            <a:pPr algn="ctr">
              <a:lnSpc>
                <a:spcPts val="4588"/>
              </a:lnSpc>
            </a:pPr>
            <a:endParaRPr lang="en-US" sz="3186" b="1">
              <a:solidFill>
                <a:srgbClr val="000000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Century Gothic Paneuropean Bold"/>
            </a:endParaRPr>
          </a:p>
          <a:p>
            <a:pPr algn="ctr">
              <a:lnSpc>
                <a:spcPts val="4588"/>
              </a:lnSpc>
            </a:pPr>
            <a:r>
              <a:rPr lang="en-US" sz="3186" b="1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Century Gothic Paneuropean Bold"/>
              </a:rPr>
              <a:t>fade-out 클래스를 추가하여 이미지가 사라지기 시작</a:t>
            </a:r>
          </a:p>
          <a:p>
            <a:pPr algn="ctr">
              <a:lnSpc>
                <a:spcPts val="4588"/>
              </a:lnSpc>
            </a:pPr>
            <a:r>
              <a:rPr lang="en-US" sz="3186" b="1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Century Gothic Paneuropean Bold"/>
              </a:rPr>
              <a:t>350ms 후 fade-out 클래스가 제거되어</a:t>
            </a:r>
          </a:p>
          <a:p>
            <a:pPr algn="ctr">
              <a:lnSpc>
                <a:spcPts val="4588"/>
              </a:lnSpc>
            </a:pPr>
            <a:r>
              <a:rPr lang="en-US" sz="3186" b="1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Century Gothic Paneuropean Bold"/>
              </a:rPr>
              <a:t>새 이미지가 나타나 페이드효과 구현</a:t>
            </a:r>
          </a:p>
          <a:p>
            <a:pPr algn="ctr">
              <a:lnSpc>
                <a:spcPts val="4588"/>
              </a:lnSpc>
              <a:spcBef>
                <a:spcPct val="0"/>
              </a:spcBef>
            </a:pPr>
            <a:endParaRPr lang="en-US" sz="3186" b="1">
              <a:solidFill>
                <a:srgbClr val="000000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Century Gothic Paneuropean Bold"/>
            </a:endParaRPr>
          </a:p>
          <a:p>
            <a:pPr algn="ctr">
              <a:lnSpc>
                <a:spcPts val="4588"/>
              </a:lnSpc>
              <a:spcBef>
                <a:spcPct val="0"/>
              </a:spcBef>
            </a:pPr>
            <a:endParaRPr lang="en-US" sz="3186" b="1">
              <a:solidFill>
                <a:srgbClr val="000000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Century Gothic Paneuropean Bold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1346" y="406956"/>
            <a:ext cx="1050205" cy="516807"/>
          </a:xfrm>
          <a:custGeom>
            <a:avLst/>
            <a:gdLst/>
            <a:ahLst/>
            <a:cxnLst/>
            <a:rect l="l" t="t" r="r" b="b"/>
            <a:pathLst>
              <a:path w="1050205" h="516807">
                <a:moveTo>
                  <a:pt x="0" y="0"/>
                </a:moveTo>
                <a:lnTo>
                  <a:pt x="1050205" y="0"/>
                </a:lnTo>
                <a:lnTo>
                  <a:pt x="1050205" y="516807"/>
                </a:lnTo>
                <a:lnTo>
                  <a:pt x="0" y="516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44" b="-34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76114" y="359990"/>
            <a:ext cx="1371600" cy="411870"/>
            <a:chOff x="0" y="0"/>
            <a:chExt cx="1828800" cy="5491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8800" cy="549148"/>
            </a:xfrm>
            <a:custGeom>
              <a:avLst/>
              <a:gdLst/>
              <a:ahLst/>
              <a:cxnLst/>
              <a:rect l="l" t="t" r="r" b="b"/>
              <a:pathLst>
                <a:path w="1828800" h="549148">
                  <a:moveTo>
                    <a:pt x="0" y="0"/>
                  </a:moveTo>
                  <a:lnTo>
                    <a:pt x="1828800" y="0"/>
                  </a:lnTo>
                  <a:lnTo>
                    <a:pt x="1828800" y="549148"/>
                  </a:lnTo>
                  <a:lnTo>
                    <a:pt x="0" y="54914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279746" y="191853"/>
            <a:ext cx="1280160" cy="836847"/>
          </a:xfrm>
          <a:custGeom>
            <a:avLst/>
            <a:gdLst/>
            <a:ahLst/>
            <a:cxnLst/>
            <a:rect l="l" t="t" r="r" b="b"/>
            <a:pathLst>
              <a:path w="1280160" h="836847">
                <a:moveTo>
                  <a:pt x="0" y="0"/>
                </a:moveTo>
                <a:lnTo>
                  <a:pt x="1280160" y="0"/>
                </a:lnTo>
                <a:lnTo>
                  <a:pt x="1280160" y="836847"/>
                </a:lnTo>
                <a:lnTo>
                  <a:pt x="0" y="836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2" r="-14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802898" y="1400616"/>
            <a:ext cx="16682205" cy="8362835"/>
          </a:xfrm>
          <a:custGeom>
            <a:avLst/>
            <a:gdLst/>
            <a:ahLst/>
            <a:cxnLst/>
            <a:rect l="l" t="t" r="r" b="b"/>
            <a:pathLst>
              <a:path w="16682205" h="8362835">
                <a:moveTo>
                  <a:pt x="0" y="0"/>
                </a:moveTo>
                <a:lnTo>
                  <a:pt x="16682204" y="0"/>
                </a:lnTo>
                <a:lnTo>
                  <a:pt x="16682204" y="8362835"/>
                </a:lnTo>
                <a:lnTo>
                  <a:pt x="0" y="83628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7"/>
          <p:cNvSpPr/>
          <p:nvPr/>
        </p:nvSpPr>
        <p:spPr>
          <a:xfrm>
            <a:off x="15237654" y="9239250"/>
            <a:ext cx="1296983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AutoShape 8"/>
          <p:cNvSpPr/>
          <p:nvPr/>
        </p:nvSpPr>
        <p:spPr>
          <a:xfrm>
            <a:off x="15237654" y="9495261"/>
            <a:ext cx="1296983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 flipV="1">
            <a:off x="15256704" y="9239250"/>
            <a:ext cx="0" cy="275061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 flipV="1">
            <a:off x="16515586" y="9220200"/>
            <a:ext cx="0" cy="275061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919826" y="2448142"/>
            <a:ext cx="6027963" cy="7219538"/>
          </a:xfrm>
          <a:custGeom>
            <a:avLst/>
            <a:gdLst/>
            <a:ahLst/>
            <a:cxnLst/>
            <a:rect l="l" t="t" r="r" b="b"/>
            <a:pathLst>
              <a:path w="6027963" h="7219538">
                <a:moveTo>
                  <a:pt x="0" y="0"/>
                </a:moveTo>
                <a:lnTo>
                  <a:pt x="6027963" y="0"/>
                </a:lnTo>
                <a:lnTo>
                  <a:pt x="6027963" y="7219538"/>
                </a:lnTo>
                <a:lnTo>
                  <a:pt x="0" y="72195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7096757" y="3998519"/>
            <a:ext cx="8391610" cy="3898230"/>
          </a:xfrm>
          <a:custGeom>
            <a:avLst/>
            <a:gdLst/>
            <a:ahLst/>
            <a:cxnLst/>
            <a:rect l="l" t="t" r="r" b="b"/>
            <a:pathLst>
              <a:path w="8391610" h="3898230">
                <a:moveTo>
                  <a:pt x="0" y="0"/>
                </a:moveTo>
                <a:lnTo>
                  <a:pt x="8391610" y="0"/>
                </a:lnTo>
                <a:lnTo>
                  <a:pt x="8391610" y="3898230"/>
                </a:lnTo>
                <a:lnTo>
                  <a:pt x="0" y="38982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680055" y="128045"/>
            <a:ext cx="7580152" cy="844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4800" b="1">
                <a:solidFill>
                  <a:srgbClr val="26BADD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Century Gothic Paneuropean Bold"/>
              </a:rPr>
              <a:t>메인페이지-페이지네이션</a:t>
            </a: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1346" y="406956"/>
            <a:ext cx="1050205" cy="516807"/>
          </a:xfrm>
          <a:custGeom>
            <a:avLst/>
            <a:gdLst/>
            <a:ahLst/>
            <a:cxnLst/>
            <a:rect l="l" t="t" r="r" b="b"/>
            <a:pathLst>
              <a:path w="1050205" h="516807">
                <a:moveTo>
                  <a:pt x="0" y="0"/>
                </a:moveTo>
                <a:lnTo>
                  <a:pt x="1050205" y="0"/>
                </a:lnTo>
                <a:lnTo>
                  <a:pt x="1050205" y="516807"/>
                </a:lnTo>
                <a:lnTo>
                  <a:pt x="0" y="516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44" b="-34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76114" y="359990"/>
            <a:ext cx="1371600" cy="411870"/>
            <a:chOff x="0" y="0"/>
            <a:chExt cx="1828800" cy="5491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8800" cy="549148"/>
            </a:xfrm>
            <a:custGeom>
              <a:avLst/>
              <a:gdLst/>
              <a:ahLst/>
              <a:cxnLst/>
              <a:rect l="l" t="t" r="r" b="b"/>
              <a:pathLst>
                <a:path w="1828800" h="549148">
                  <a:moveTo>
                    <a:pt x="0" y="0"/>
                  </a:moveTo>
                  <a:lnTo>
                    <a:pt x="1828800" y="0"/>
                  </a:lnTo>
                  <a:lnTo>
                    <a:pt x="1828800" y="549148"/>
                  </a:lnTo>
                  <a:lnTo>
                    <a:pt x="0" y="54914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279746" y="191853"/>
            <a:ext cx="1280160" cy="836847"/>
          </a:xfrm>
          <a:custGeom>
            <a:avLst/>
            <a:gdLst/>
            <a:ahLst/>
            <a:cxnLst/>
            <a:rect l="l" t="t" r="r" b="b"/>
            <a:pathLst>
              <a:path w="1280160" h="836847">
                <a:moveTo>
                  <a:pt x="0" y="0"/>
                </a:moveTo>
                <a:lnTo>
                  <a:pt x="1280160" y="0"/>
                </a:lnTo>
                <a:lnTo>
                  <a:pt x="1280160" y="836847"/>
                </a:lnTo>
                <a:lnTo>
                  <a:pt x="0" y="836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2" r="-14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802898" y="1400616"/>
            <a:ext cx="16682205" cy="8362835"/>
          </a:xfrm>
          <a:custGeom>
            <a:avLst/>
            <a:gdLst/>
            <a:ahLst/>
            <a:cxnLst/>
            <a:rect l="l" t="t" r="r" b="b"/>
            <a:pathLst>
              <a:path w="16682205" h="8362835">
                <a:moveTo>
                  <a:pt x="0" y="0"/>
                </a:moveTo>
                <a:lnTo>
                  <a:pt x="16682204" y="0"/>
                </a:lnTo>
                <a:lnTo>
                  <a:pt x="16682204" y="8362835"/>
                </a:lnTo>
                <a:lnTo>
                  <a:pt x="0" y="83628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7"/>
          <p:cNvSpPr/>
          <p:nvPr/>
        </p:nvSpPr>
        <p:spPr>
          <a:xfrm>
            <a:off x="15237654" y="9239250"/>
            <a:ext cx="1296983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AutoShape 8"/>
          <p:cNvSpPr/>
          <p:nvPr/>
        </p:nvSpPr>
        <p:spPr>
          <a:xfrm>
            <a:off x="15237654" y="9495261"/>
            <a:ext cx="1296983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 flipV="1">
            <a:off x="15256704" y="9239250"/>
            <a:ext cx="0" cy="275061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 flipV="1">
            <a:off x="16515586" y="9220200"/>
            <a:ext cx="0" cy="275061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268680" y="2426875"/>
            <a:ext cx="7195400" cy="7231558"/>
          </a:xfrm>
          <a:custGeom>
            <a:avLst/>
            <a:gdLst/>
            <a:ahLst/>
            <a:cxnLst/>
            <a:rect l="l" t="t" r="r" b="b"/>
            <a:pathLst>
              <a:path w="7195400" h="7231558">
                <a:moveTo>
                  <a:pt x="0" y="0"/>
                </a:moveTo>
                <a:lnTo>
                  <a:pt x="7195400" y="0"/>
                </a:lnTo>
                <a:lnTo>
                  <a:pt x="7195400" y="7231558"/>
                </a:lnTo>
                <a:lnTo>
                  <a:pt x="0" y="72315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8733916" y="3007496"/>
            <a:ext cx="3736715" cy="6070316"/>
          </a:xfrm>
          <a:custGeom>
            <a:avLst/>
            <a:gdLst/>
            <a:ahLst/>
            <a:cxnLst/>
            <a:rect l="l" t="t" r="r" b="b"/>
            <a:pathLst>
              <a:path w="3736715" h="6070316">
                <a:moveTo>
                  <a:pt x="0" y="0"/>
                </a:moveTo>
                <a:lnTo>
                  <a:pt x="3736715" y="0"/>
                </a:lnTo>
                <a:lnTo>
                  <a:pt x="3736715" y="6070316"/>
                </a:lnTo>
                <a:lnTo>
                  <a:pt x="0" y="60703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12921436" y="3565536"/>
            <a:ext cx="4337864" cy="4954236"/>
          </a:xfrm>
          <a:custGeom>
            <a:avLst/>
            <a:gdLst/>
            <a:ahLst/>
            <a:cxnLst/>
            <a:rect l="l" t="t" r="r" b="b"/>
            <a:pathLst>
              <a:path w="4337864" h="4954236">
                <a:moveTo>
                  <a:pt x="0" y="0"/>
                </a:moveTo>
                <a:lnTo>
                  <a:pt x="4337864" y="0"/>
                </a:lnTo>
                <a:lnTo>
                  <a:pt x="4337864" y="4954236"/>
                </a:lnTo>
                <a:lnTo>
                  <a:pt x="0" y="49542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680055" y="128045"/>
            <a:ext cx="7930953" cy="844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4800" b="1">
                <a:solidFill>
                  <a:srgbClr val="26BADD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Century Gothic Paneuropean Bold"/>
              </a:rPr>
              <a:t>메인페이지-페이지네이션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1346" y="406956"/>
            <a:ext cx="1050205" cy="516807"/>
          </a:xfrm>
          <a:custGeom>
            <a:avLst/>
            <a:gdLst/>
            <a:ahLst/>
            <a:cxnLst/>
            <a:rect l="l" t="t" r="r" b="b"/>
            <a:pathLst>
              <a:path w="1050205" h="516807">
                <a:moveTo>
                  <a:pt x="0" y="0"/>
                </a:moveTo>
                <a:lnTo>
                  <a:pt x="1050205" y="0"/>
                </a:lnTo>
                <a:lnTo>
                  <a:pt x="1050205" y="516807"/>
                </a:lnTo>
                <a:lnTo>
                  <a:pt x="0" y="516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44" b="-34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76114" y="359990"/>
            <a:ext cx="1371600" cy="411870"/>
            <a:chOff x="0" y="0"/>
            <a:chExt cx="1828800" cy="5491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8800" cy="549148"/>
            </a:xfrm>
            <a:custGeom>
              <a:avLst/>
              <a:gdLst/>
              <a:ahLst/>
              <a:cxnLst/>
              <a:rect l="l" t="t" r="r" b="b"/>
              <a:pathLst>
                <a:path w="1828800" h="549148">
                  <a:moveTo>
                    <a:pt x="0" y="0"/>
                  </a:moveTo>
                  <a:lnTo>
                    <a:pt x="1828800" y="0"/>
                  </a:lnTo>
                  <a:lnTo>
                    <a:pt x="1828800" y="549148"/>
                  </a:lnTo>
                  <a:lnTo>
                    <a:pt x="0" y="54914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279746" y="191853"/>
            <a:ext cx="1280160" cy="836847"/>
          </a:xfrm>
          <a:custGeom>
            <a:avLst/>
            <a:gdLst/>
            <a:ahLst/>
            <a:cxnLst/>
            <a:rect l="l" t="t" r="r" b="b"/>
            <a:pathLst>
              <a:path w="1280160" h="836847">
                <a:moveTo>
                  <a:pt x="0" y="0"/>
                </a:moveTo>
                <a:lnTo>
                  <a:pt x="1280160" y="0"/>
                </a:lnTo>
                <a:lnTo>
                  <a:pt x="1280160" y="836847"/>
                </a:lnTo>
                <a:lnTo>
                  <a:pt x="0" y="836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2" r="-14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802898" y="1400616"/>
            <a:ext cx="16682205" cy="8362835"/>
          </a:xfrm>
          <a:custGeom>
            <a:avLst/>
            <a:gdLst/>
            <a:ahLst/>
            <a:cxnLst/>
            <a:rect l="l" t="t" r="r" b="b"/>
            <a:pathLst>
              <a:path w="16682205" h="8362835">
                <a:moveTo>
                  <a:pt x="0" y="0"/>
                </a:moveTo>
                <a:lnTo>
                  <a:pt x="16682204" y="0"/>
                </a:lnTo>
                <a:lnTo>
                  <a:pt x="16682204" y="8362835"/>
                </a:lnTo>
                <a:lnTo>
                  <a:pt x="0" y="83628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7"/>
          <p:cNvSpPr/>
          <p:nvPr/>
        </p:nvSpPr>
        <p:spPr>
          <a:xfrm>
            <a:off x="15237654" y="9239250"/>
            <a:ext cx="1296983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AutoShape 8"/>
          <p:cNvSpPr/>
          <p:nvPr/>
        </p:nvSpPr>
        <p:spPr>
          <a:xfrm>
            <a:off x="15237654" y="9495261"/>
            <a:ext cx="1296983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 flipV="1">
            <a:off x="15256704" y="9239250"/>
            <a:ext cx="0" cy="275061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 flipV="1">
            <a:off x="16515586" y="9220200"/>
            <a:ext cx="0" cy="275061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381551" y="3275067"/>
            <a:ext cx="8691676" cy="3736867"/>
          </a:xfrm>
          <a:custGeom>
            <a:avLst/>
            <a:gdLst/>
            <a:ahLst/>
            <a:cxnLst/>
            <a:rect l="l" t="t" r="r" b="b"/>
            <a:pathLst>
              <a:path w="8691676" h="3736867">
                <a:moveTo>
                  <a:pt x="0" y="0"/>
                </a:moveTo>
                <a:lnTo>
                  <a:pt x="8691676" y="0"/>
                </a:lnTo>
                <a:lnTo>
                  <a:pt x="8691676" y="3736866"/>
                </a:lnTo>
                <a:lnTo>
                  <a:pt x="0" y="37368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381551" y="7011933"/>
            <a:ext cx="8691676" cy="1617056"/>
          </a:xfrm>
          <a:custGeom>
            <a:avLst/>
            <a:gdLst/>
            <a:ahLst/>
            <a:cxnLst/>
            <a:rect l="l" t="t" r="r" b="b"/>
            <a:pathLst>
              <a:path w="8691676" h="1617056">
                <a:moveTo>
                  <a:pt x="0" y="0"/>
                </a:moveTo>
                <a:lnTo>
                  <a:pt x="8691676" y="0"/>
                </a:lnTo>
                <a:lnTo>
                  <a:pt x="8691676" y="1617056"/>
                </a:lnTo>
                <a:lnTo>
                  <a:pt x="0" y="16170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680055" y="128045"/>
            <a:ext cx="7463945" cy="844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4800" b="1">
                <a:solidFill>
                  <a:srgbClr val="26BADD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Century Gothic Paneuropean Bold"/>
              </a:rPr>
              <a:t>메인페이지-페이지네이션</a:t>
            </a:r>
          </a:p>
        </p:txBody>
      </p:sp>
      <p:pic>
        <p:nvPicPr>
          <p:cNvPr id="16" name="그림 15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8EBB88A-A8D4-3762-A746-A11CFAA3CC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3390900"/>
            <a:ext cx="7772400" cy="512807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1346" y="406956"/>
            <a:ext cx="1050205" cy="516807"/>
          </a:xfrm>
          <a:custGeom>
            <a:avLst/>
            <a:gdLst/>
            <a:ahLst/>
            <a:cxnLst/>
            <a:rect l="l" t="t" r="r" b="b"/>
            <a:pathLst>
              <a:path w="1050205" h="516807">
                <a:moveTo>
                  <a:pt x="0" y="0"/>
                </a:moveTo>
                <a:lnTo>
                  <a:pt x="1050205" y="0"/>
                </a:lnTo>
                <a:lnTo>
                  <a:pt x="1050205" y="516807"/>
                </a:lnTo>
                <a:lnTo>
                  <a:pt x="0" y="516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44" b="-34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76114" y="359990"/>
            <a:ext cx="1371600" cy="411870"/>
            <a:chOff x="0" y="0"/>
            <a:chExt cx="1828800" cy="5491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8800" cy="549148"/>
            </a:xfrm>
            <a:custGeom>
              <a:avLst/>
              <a:gdLst/>
              <a:ahLst/>
              <a:cxnLst/>
              <a:rect l="l" t="t" r="r" b="b"/>
              <a:pathLst>
                <a:path w="1828800" h="549148">
                  <a:moveTo>
                    <a:pt x="0" y="0"/>
                  </a:moveTo>
                  <a:lnTo>
                    <a:pt x="1828800" y="0"/>
                  </a:lnTo>
                  <a:lnTo>
                    <a:pt x="1828800" y="549148"/>
                  </a:lnTo>
                  <a:lnTo>
                    <a:pt x="0" y="54914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279746" y="191853"/>
            <a:ext cx="1280160" cy="836847"/>
          </a:xfrm>
          <a:custGeom>
            <a:avLst/>
            <a:gdLst/>
            <a:ahLst/>
            <a:cxnLst/>
            <a:rect l="l" t="t" r="r" b="b"/>
            <a:pathLst>
              <a:path w="1280160" h="836847">
                <a:moveTo>
                  <a:pt x="0" y="0"/>
                </a:moveTo>
                <a:lnTo>
                  <a:pt x="1280160" y="0"/>
                </a:lnTo>
                <a:lnTo>
                  <a:pt x="1280160" y="836847"/>
                </a:lnTo>
                <a:lnTo>
                  <a:pt x="0" y="836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2" r="-14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802898" y="1400616"/>
            <a:ext cx="16574815" cy="8262485"/>
          </a:xfrm>
          <a:custGeom>
            <a:avLst/>
            <a:gdLst/>
            <a:ahLst/>
            <a:cxnLst/>
            <a:rect l="l" t="t" r="r" b="b"/>
            <a:pathLst>
              <a:path w="16574815" h="8262485">
                <a:moveTo>
                  <a:pt x="0" y="0"/>
                </a:moveTo>
                <a:lnTo>
                  <a:pt x="16574814" y="0"/>
                </a:lnTo>
                <a:lnTo>
                  <a:pt x="16574814" y="8262486"/>
                </a:lnTo>
                <a:lnTo>
                  <a:pt x="0" y="82624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59" b="-35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680055" y="128045"/>
            <a:ext cx="5962347" cy="844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4800" b="1">
                <a:solidFill>
                  <a:srgbClr val="26BADD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Century Gothic Paneuropean Bold"/>
              </a:rPr>
              <a:t>메인페이지-로그인</a:t>
            </a:r>
          </a:p>
        </p:txBody>
      </p:sp>
      <p:sp>
        <p:nvSpPr>
          <p:cNvPr id="8" name="AutoShape 8"/>
          <p:cNvSpPr/>
          <p:nvPr/>
        </p:nvSpPr>
        <p:spPr>
          <a:xfrm>
            <a:off x="11995405" y="1381566"/>
            <a:ext cx="5382307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 flipH="1" flipV="1">
            <a:off x="12014455" y="1400616"/>
            <a:ext cx="0" cy="8283346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>
            <a:off x="12014455" y="9644052"/>
            <a:ext cx="5382307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AutoShape 11"/>
          <p:cNvSpPr/>
          <p:nvPr/>
        </p:nvSpPr>
        <p:spPr>
          <a:xfrm flipH="1" flipV="1">
            <a:off x="17377712" y="1360706"/>
            <a:ext cx="0" cy="8283346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1346" y="406956"/>
            <a:ext cx="1050205" cy="516807"/>
          </a:xfrm>
          <a:custGeom>
            <a:avLst/>
            <a:gdLst/>
            <a:ahLst/>
            <a:cxnLst/>
            <a:rect l="l" t="t" r="r" b="b"/>
            <a:pathLst>
              <a:path w="1050205" h="516807">
                <a:moveTo>
                  <a:pt x="0" y="0"/>
                </a:moveTo>
                <a:lnTo>
                  <a:pt x="1050205" y="0"/>
                </a:lnTo>
                <a:lnTo>
                  <a:pt x="1050205" y="516807"/>
                </a:lnTo>
                <a:lnTo>
                  <a:pt x="0" y="516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44" b="-34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76114" y="359990"/>
            <a:ext cx="1371600" cy="411870"/>
            <a:chOff x="0" y="0"/>
            <a:chExt cx="1828800" cy="5491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8800" cy="549148"/>
            </a:xfrm>
            <a:custGeom>
              <a:avLst/>
              <a:gdLst/>
              <a:ahLst/>
              <a:cxnLst/>
              <a:rect l="l" t="t" r="r" b="b"/>
              <a:pathLst>
                <a:path w="1828800" h="549148">
                  <a:moveTo>
                    <a:pt x="0" y="0"/>
                  </a:moveTo>
                  <a:lnTo>
                    <a:pt x="1828800" y="0"/>
                  </a:lnTo>
                  <a:lnTo>
                    <a:pt x="1828800" y="549148"/>
                  </a:lnTo>
                  <a:lnTo>
                    <a:pt x="0" y="54914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279746" y="191853"/>
            <a:ext cx="1280160" cy="836847"/>
          </a:xfrm>
          <a:custGeom>
            <a:avLst/>
            <a:gdLst/>
            <a:ahLst/>
            <a:cxnLst/>
            <a:rect l="l" t="t" r="r" b="b"/>
            <a:pathLst>
              <a:path w="1280160" h="836847">
                <a:moveTo>
                  <a:pt x="0" y="0"/>
                </a:moveTo>
                <a:lnTo>
                  <a:pt x="1280160" y="0"/>
                </a:lnTo>
                <a:lnTo>
                  <a:pt x="1280160" y="836847"/>
                </a:lnTo>
                <a:lnTo>
                  <a:pt x="0" y="836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2" r="-14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802898" y="1400616"/>
            <a:ext cx="16574815" cy="8262485"/>
          </a:xfrm>
          <a:custGeom>
            <a:avLst/>
            <a:gdLst/>
            <a:ahLst/>
            <a:cxnLst/>
            <a:rect l="l" t="t" r="r" b="b"/>
            <a:pathLst>
              <a:path w="16574815" h="8262485">
                <a:moveTo>
                  <a:pt x="0" y="0"/>
                </a:moveTo>
                <a:lnTo>
                  <a:pt x="16574814" y="0"/>
                </a:lnTo>
                <a:lnTo>
                  <a:pt x="16574814" y="8262486"/>
                </a:lnTo>
                <a:lnTo>
                  <a:pt x="0" y="82624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59" b="-35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7"/>
          <p:cNvSpPr/>
          <p:nvPr/>
        </p:nvSpPr>
        <p:spPr>
          <a:xfrm>
            <a:off x="11995405" y="1381566"/>
            <a:ext cx="5382307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AutoShape 8"/>
          <p:cNvSpPr/>
          <p:nvPr/>
        </p:nvSpPr>
        <p:spPr>
          <a:xfrm flipH="1" flipV="1">
            <a:off x="12014455" y="1400616"/>
            <a:ext cx="0" cy="8283346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>
            <a:off x="12014455" y="9644052"/>
            <a:ext cx="5382307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 flipH="1" flipV="1">
            <a:off x="17377712" y="1360706"/>
            <a:ext cx="0" cy="8283346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6489671" y="1251415"/>
            <a:ext cx="5308658" cy="8239479"/>
          </a:xfrm>
          <a:custGeom>
            <a:avLst/>
            <a:gdLst/>
            <a:ahLst/>
            <a:cxnLst/>
            <a:rect l="l" t="t" r="r" b="b"/>
            <a:pathLst>
              <a:path w="5308658" h="8239479">
                <a:moveTo>
                  <a:pt x="0" y="0"/>
                </a:moveTo>
                <a:lnTo>
                  <a:pt x="5308658" y="0"/>
                </a:lnTo>
                <a:lnTo>
                  <a:pt x="5308658" y="8239479"/>
                </a:lnTo>
                <a:lnTo>
                  <a:pt x="0" y="82394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458423" y="1688807"/>
            <a:ext cx="6031248" cy="7686103"/>
          </a:xfrm>
          <a:custGeom>
            <a:avLst/>
            <a:gdLst/>
            <a:ahLst/>
            <a:cxnLst/>
            <a:rect l="l" t="t" r="r" b="b"/>
            <a:pathLst>
              <a:path w="6031248" h="7686103">
                <a:moveTo>
                  <a:pt x="0" y="0"/>
                </a:moveTo>
                <a:lnTo>
                  <a:pt x="6031248" y="0"/>
                </a:lnTo>
                <a:lnTo>
                  <a:pt x="6031248" y="7686103"/>
                </a:lnTo>
                <a:lnTo>
                  <a:pt x="0" y="76861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680055" y="128045"/>
            <a:ext cx="5962347" cy="844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4800" b="1">
                <a:solidFill>
                  <a:srgbClr val="26BADD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Century Gothic Paneuropean Bold"/>
              </a:rPr>
              <a:t>메인페이지-로그인</a:t>
            </a: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1346" y="406956"/>
            <a:ext cx="1050205" cy="516807"/>
          </a:xfrm>
          <a:custGeom>
            <a:avLst/>
            <a:gdLst/>
            <a:ahLst/>
            <a:cxnLst/>
            <a:rect l="l" t="t" r="r" b="b"/>
            <a:pathLst>
              <a:path w="1050205" h="516807">
                <a:moveTo>
                  <a:pt x="0" y="0"/>
                </a:moveTo>
                <a:lnTo>
                  <a:pt x="1050205" y="0"/>
                </a:lnTo>
                <a:lnTo>
                  <a:pt x="1050205" y="516807"/>
                </a:lnTo>
                <a:lnTo>
                  <a:pt x="0" y="516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44" b="-34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76114" y="359990"/>
            <a:ext cx="1371600" cy="411870"/>
            <a:chOff x="0" y="0"/>
            <a:chExt cx="1828800" cy="5491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8800" cy="549148"/>
            </a:xfrm>
            <a:custGeom>
              <a:avLst/>
              <a:gdLst/>
              <a:ahLst/>
              <a:cxnLst/>
              <a:rect l="l" t="t" r="r" b="b"/>
              <a:pathLst>
                <a:path w="1828800" h="549148">
                  <a:moveTo>
                    <a:pt x="0" y="0"/>
                  </a:moveTo>
                  <a:lnTo>
                    <a:pt x="1828800" y="0"/>
                  </a:lnTo>
                  <a:lnTo>
                    <a:pt x="1828800" y="549148"/>
                  </a:lnTo>
                  <a:lnTo>
                    <a:pt x="0" y="54914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279746" y="191853"/>
            <a:ext cx="1280160" cy="836847"/>
          </a:xfrm>
          <a:custGeom>
            <a:avLst/>
            <a:gdLst/>
            <a:ahLst/>
            <a:cxnLst/>
            <a:rect l="l" t="t" r="r" b="b"/>
            <a:pathLst>
              <a:path w="1280160" h="836847">
                <a:moveTo>
                  <a:pt x="0" y="0"/>
                </a:moveTo>
                <a:lnTo>
                  <a:pt x="1280160" y="0"/>
                </a:lnTo>
                <a:lnTo>
                  <a:pt x="1280160" y="836847"/>
                </a:lnTo>
                <a:lnTo>
                  <a:pt x="0" y="836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2" r="-14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802898" y="1400616"/>
            <a:ext cx="16574815" cy="8262485"/>
          </a:xfrm>
          <a:custGeom>
            <a:avLst/>
            <a:gdLst/>
            <a:ahLst/>
            <a:cxnLst/>
            <a:rect l="l" t="t" r="r" b="b"/>
            <a:pathLst>
              <a:path w="16574815" h="8262485">
                <a:moveTo>
                  <a:pt x="0" y="0"/>
                </a:moveTo>
                <a:lnTo>
                  <a:pt x="16574814" y="0"/>
                </a:lnTo>
                <a:lnTo>
                  <a:pt x="16574814" y="8262486"/>
                </a:lnTo>
                <a:lnTo>
                  <a:pt x="0" y="82624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59" b="-35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7"/>
          <p:cNvSpPr/>
          <p:nvPr/>
        </p:nvSpPr>
        <p:spPr>
          <a:xfrm>
            <a:off x="11995405" y="1381566"/>
            <a:ext cx="5382307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AutoShape 8"/>
          <p:cNvSpPr/>
          <p:nvPr/>
        </p:nvSpPr>
        <p:spPr>
          <a:xfrm flipH="1" flipV="1">
            <a:off x="12014455" y="1400616"/>
            <a:ext cx="0" cy="8283346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>
            <a:off x="12014455" y="9644052"/>
            <a:ext cx="5382307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 flipH="1" flipV="1">
            <a:off x="17377712" y="1360706"/>
            <a:ext cx="0" cy="8283346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188164" y="1958803"/>
            <a:ext cx="10350161" cy="7146111"/>
          </a:xfrm>
          <a:custGeom>
            <a:avLst/>
            <a:gdLst/>
            <a:ahLst/>
            <a:cxnLst/>
            <a:rect l="l" t="t" r="r" b="b"/>
            <a:pathLst>
              <a:path w="10350161" h="7146111">
                <a:moveTo>
                  <a:pt x="0" y="0"/>
                </a:moveTo>
                <a:lnTo>
                  <a:pt x="10350161" y="0"/>
                </a:lnTo>
                <a:lnTo>
                  <a:pt x="10350161" y="7146111"/>
                </a:lnTo>
                <a:lnTo>
                  <a:pt x="0" y="71461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680055" y="128045"/>
            <a:ext cx="5962347" cy="844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4800" b="1">
                <a:solidFill>
                  <a:srgbClr val="26BADD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Century Gothic Paneuropean Bold"/>
              </a:rPr>
              <a:t>메인페이지-로그인</a:t>
            </a: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1346" y="406956"/>
            <a:ext cx="1050205" cy="516807"/>
          </a:xfrm>
          <a:custGeom>
            <a:avLst/>
            <a:gdLst/>
            <a:ahLst/>
            <a:cxnLst/>
            <a:rect l="l" t="t" r="r" b="b"/>
            <a:pathLst>
              <a:path w="1050205" h="516807">
                <a:moveTo>
                  <a:pt x="0" y="0"/>
                </a:moveTo>
                <a:lnTo>
                  <a:pt x="1050205" y="0"/>
                </a:lnTo>
                <a:lnTo>
                  <a:pt x="1050205" y="516807"/>
                </a:lnTo>
                <a:lnTo>
                  <a:pt x="0" y="516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44" b="-34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76114" y="359990"/>
            <a:ext cx="1371600" cy="411870"/>
            <a:chOff x="0" y="0"/>
            <a:chExt cx="1828800" cy="5491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8800" cy="549148"/>
            </a:xfrm>
            <a:custGeom>
              <a:avLst/>
              <a:gdLst/>
              <a:ahLst/>
              <a:cxnLst/>
              <a:rect l="l" t="t" r="r" b="b"/>
              <a:pathLst>
                <a:path w="1828800" h="549148">
                  <a:moveTo>
                    <a:pt x="0" y="0"/>
                  </a:moveTo>
                  <a:lnTo>
                    <a:pt x="1828800" y="0"/>
                  </a:lnTo>
                  <a:lnTo>
                    <a:pt x="1828800" y="549148"/>
                  </a:lnTo>
                  <a:lnTo>
                    <a:pt x="0" y="54914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279746" y="191853"/>
            <a:ext cx="1280160" cy="836847"/>
          </a:xfrm>
          <a:custGeom>
            <a:avLst/>
            <a:gdLst/>
            <a:ahLst/>
            <a:cxnLst/>
            <a:rect l="l" t="t" r="r" b="b"/>
            <a:pathLst>
              <a:path w="1280160" h="836847">
                <a:moveTo>
                  <a:pt x="0" y="0"/>
                </a:moveTo>
                <a:lnTo>
                  <a:pt x="1280160" y="0"/>
                </a:lnTo>
                <a:lnTo>
                  <a:pt x="1280160" y="836847"/>
                </a:lnTo>
                <a:lnTo>
                  <a:pt x="0" y="836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2" r="-14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856448" y="1400616"/>
            <a:ext cx="16708266" cy="8362835"/>
          </a:xfrm>
          <a:custGeom>
            <a:avLst/>
            <a:gdLst/>
            <a:ahLst/>
            <a:cxnLst/>
            <a:rect l="l" t="t" r="r" b="b"/>
            <a:pathLst>
              <a:path w="16708266" h="8362835">
                <a:moveTo>
                  <a:pt x="0" y="0"/>
                </a:moveTo>
                <a:lnTo>
                  <a:pt x="16708266" y="0"/>
                </a:lnTo>
                <a:lnTo>
                  <a:pt x="16708266" y="8362835"/>
                </a:lnTo>
                <a:lnTo>
                  <a:pt x="0" y="83628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680055" y="128045"/>
            <a:ext cx="5962347" cy="844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4800" b="1">
                <a:solidFill>
                  <a:srgbClr val="26BADD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Century Gothic Paneuropean Bold"/>
              </a:rPr>
              <a:t>메인페이지-쇼핑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856448" y="2343666"/>
            <a:ext cx="4346300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 flipV="1">
            <a:off x="861914" y="9744401"/>
            <a:ext cx="4346300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 flipV="1">
            <a:off x="837398" y="2323735"/>
            <a:ext cx="19050" cy="7439717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AutoShape 11"/>
          <p:cNvSpPr/>
          <p:nvPr/>
        </p:nvSpPr>
        <p:spPr>
          <a:xfrm flipV="1">
            <a:off x="5198689" y="2323784"/>
            <a:ext cx="19050" cy="7439717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16028" y="5290992"/>
            <a:ext cx="1923948" cy="487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b="1" dirty="0">
                <a:solidFill>
                  <a:srgbClr val="FFFFFF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Century Gothic Paneuropean Bold"/>
              </a:rPr>
              <a:t>INDEX 01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716026" y="6378919"/>
            <a:ext cx="1923948" cy="487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b="1">
                <a:solidFill>
                  <a:srgbClr val="FFFFFF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Century Gothic Paneuropean Bold"/>
              </a:rPr>
              <a:t>INDEX 02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716028" y="7390623"/>
            <a:ext cx="1923948" cy="487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b="1">
                <a:solidFill>
                  <a:srgbClr val="FFFFFF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Century Gothic Paneuropean Bold"/>
              </a:rPr>
              <a:t>INDEX 03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219478" y="5350716"/>
            <a:ext cx="4352497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1" dirty="0" err="1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Century Gothic Paneuropean Bold"/>
              </a:rPr>
              <a:t>선정</a:t>
            </a:r>
            <a:r>
              <a:rPr lang="en-US" sz="24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Century Gothic Paneuropean Bold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Century Gothic Paneuropean Bold"/>
              </a:rPr>
              <a:t>이유</a:t>
            </a:r>
            <a:r>
              <a:rPr lang="en-US" sz="24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Century Gothic Paneuropean Bold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Century Gothic Paneuropean Bold"/>
              </a:rPr>
              <a:t>및</a:t>
            </a:r>
            <a:r>
              <a:rPr lang="en-US" sz="24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Century Gothic Paneuropean Bold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Century Gothic Paneuropean Bold"/>
              </a:rPr>
              <a:t>업무</a:t>
            </a:r>
            <a:r>
              <a:rPr lang="en-US" sz="24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Century Gothic Paneuropean Bold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Century Gothic Paneuropean Bold"/>
              </a:rPr>
              <a:t>분담</a:t>
            </a:r>
            <a:endParaRPr lang="en-US" sz="2400" b="1" dirty="0">
              <a:solidFill>
                <a:srgbClr val="FFFF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Century Gothic Paneuropean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219478" y="6438643"/>
            <a:ext cx="4352497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1" dirty="0" err="1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Century Gothic Paneuropean Bold"/>
              </a:rPr>
              <a:t>프로젝트</a:t>
            </a:r>
            <a:r>
              <a:rPr lang="en-US" sz="24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Century Gothic Paneuropean Bold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Century Gothic Paneuropean Bold"/>
              </a:rPr>
              <a:t>구현</a:t>
            </a:r>
            <a:r>
              <a:rPr lang="en-US" sz="24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Century Gothic Paneuropean Bold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Century Gothic Paneuropean Bold"/>
              </a:rPr>
              <a:t>내용</a:t>
            </a:r>
            <a:endParaRPr lang="en-US" sz="2400" b="1" dirty="0">
              <a:solidFill>
                <a:srgbClr val="FFFF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Century Gothic Paneuropean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219478" y="7450347"/>
            <a:ext cx="4352497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1" dirty="0" err="1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Century Gothic Paneuropean Bold"/>
              </a:rPr>
              <a:t>개선방안</a:t>
            </a:r>
            <a:r>
              <a:rPr lang="en-US" sz="24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Century Gothic Paneuropean Bold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Century Gothic Paneuropean Bold"/>
              </a:rPr>
              <a:t>및</a:t>
            </a:r>
            <a:r>
              <a:rPr lang="en-US" sz="24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Century Gothic Paneuropean Bold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Century Gothic Paneuropean Bold"/>
              </a:rPr>
              <a:t>트러블</a:t>
            </a:r>
            <a:r>
              <a:rPr lang="en-US" sz="24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Century Gothic Paneuropean Bold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Century Gothic Paneuropean Bold"/>
              </a:rPr>
              <a:t>슈팅</a:t>
            </a:r>
            <a:endParaRPr lang="en-US" sz="2400" b="1" dirty="0">
              <a:solidFill>
                <a:srgbClr val="FFFF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Century Gothic Paneuropean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972836" y="3566241"/>
            <a:ext cx="234232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 dirty="0">
                <a:solidFill>
                  <a:srgbClr val="FFFFFF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Century Gothic Paneuropean Bold"/>
              </a:rPr>
              <a:t>INDEX</a:t>
            </a:r>
          </a:p>
        </p:txBody>
      </p:sp>
      <p:sp>
        <p:nvSpPr>
          <p:cNvPr id="9" name="Freeform 9"/>
          <p:cNvSpPr/>
          <p:nvPr/>
        </p:nvSpPr>
        <p:spPr>
          <a:xfrm>
            <a:off x="8773626" y="2305292"/>
            <a:ext cx="740748" cy="985440"/>
          </a:xfrm>
          <a:custGeom>
            <a:avLst/>
            <a:gdLst/>
            <a:ahLst/>
            <a:cxnLst/>
            <a:rect l="l" t="t" r="r" b="b"/>
            <a:pathLst>
              <a:path w="740748" h="985440">
                <a:moveTo>
                  <a:pt x="0" y="0"/>
                </a:moveTo>
                <a:lnTo>
                  <a:pt x="740748" y="0"/>
                </a:lnTo>
                <a:lnTo>
                  <a:pt x="740748" y="985440"/>
                </a:lnTo>
                <a:lnTo>
                  <a:pt x="0" y="9854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26" r="-52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5716028" y="8402713"/>
            <a:ext cx="192394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b="1">
                <a:solidFill>
                  <a:srgbClr val="FFFFFF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Century Gothic Paneuropean Bold"/>
              </a:rPr>
              <a:t>INDEX 04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219478" y="8459997"/>
            <a:ext cx="4352497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1" dirty="0" err="1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Century Gothic Paneuropean Bold"/>
              </a:rPr>
              <a:t>시연</a:t>
            </a:r>
            <a:endParaRPr lang="en-US" sz="2400" b="1" dirty="0">
              <a:solidFill>
                <a:srgbClr val="FFFF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Century Gothic Paneuropean Bold"/>
            </a:endParaRP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1346" y="406956"/>
            <a:ext cx="1050205" cy="516807"/>
          </a:xfrm>
          <a:custGeom>
            <a:avLst/>
            <a:gdLst/>
            <a:ahLst/>
            <a:cxnLst/>
            <a:rect l="l" t="t" r="r" b="b"/>
            <a:pathLst>
              <a:path w="1050205" h="516807">
                <a:moveTo>
                  <a:pt x="0" y="0"/>
                </a:moveTo>
                <a:lnTo>
                  <a:pt x="1050205" y="0"/>
                </a:lnTo>
                <a:lnTo>
                  <a:pt x="1050205" y="516807"/>
                </a:lnTo>
                <a:lnTo>
                  <a:pt x="0" y="516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44" b="-34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76114" y="359990"/>
            <a:ext cx="1371600" cy="411870"/>
            <a:chOff x="0" y="0"/>
            <a:chExt cx="1828800" cy="5491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8800" cy="549148"/>
            </a:xfrm>
            <a:custGeom>
              <a:avLst/>
              <a:gdLst/>
              <a:ahLst/>
              <a:cxnLst/>
              <a:rect l="l" t="t" r="r" b="b"/>
              <a:pathLst>
                <a:path w="1828800" h="549148">
                  <a:moveTo>
                    <a:pt x="0" y="0"/>
                  </a:moveTo>
                  <a:lnTo>
                    <a:pt x="1828800" y="0"/>
                  </a:lnTo>
                  <a:lnTo>
                    <a:pt x="1828800" y="549148"/>
                  </a:lnTo>
                  <a:lnTo>
                    <a:pt x="0" y="54914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279746" y="191853"/>
            <a:ext cx="1280160" cy="836847"/>
          </a:xfrm>
          <a:custGeom>
            <a:avLst/>
            <a:gdLst/>
            <a:ahLst/>
            <a:cxnLst/>
            <a:rect l="l" t="t" r="r" b="b"/>
            <a:pathLst>
              <a:path w="1280160" h="836847">
                <a:moveTo>
                  <a:pt x="0" y="0"/>
                </a:moveTo>
                <a:lnTo>
                  <a:pt x="1280160" y="0"/>
                </a:lnTo>
                <a:lnTo>
                  <a:pt x="1280160" y="836847"/>
                </a:lnTo>
                <a:lnTo>
                  <a:pt x="0" y="836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2" r="-14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856448" y="1400616"/>
            <a:ext cx="16708266" cy="8362835"/>
          </a:xfrm>
          <a:custGeom>
            <a:avLst/>
            <a:gdLst/>
            <a:ahLst/>
            <a:cxnLst/>
            <a:rect l="l" t="t" r="r" b="b"/>
            <a:pathLst>
              <a:path w="16708266" h="8362835">
                <a:moveTo>
                  <a:pt x="0" y="0"/>
                </a:moveTo>
                <a:lnTo>
                  <a:pt x="16708266" y="0"/>
                </a:lnTo>
                <a:lnTo>
                  <a:pt x="16708266" y="8362835"/>
                </a:lnTo>
                <a:lnTo>
                  <a:pt x="0" y="83628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7"/>
          <p:cNvSpPr/>
          <p:nvPr/>
        </p:nvSpPr>
        <p:spPr>
          <a:xfrm flipV="1">
            <a:off x="856448" y="2343666"/>
            <a:ext cx="4346300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AutoShape 8"/>
          <p:cNvSpPr/>
          <p:nvPr/>
        </p:nvSpPr>
        <p:spPr>
          <a:xfrm flipV="1">
            <a:off x="861914" y="9744401"/>
            <a:ext cx="4346300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 flipV="1">
            <a:off x="837398" y="2323735"/>
            <a:ext cx="19050" cy="7439717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 flipV="1">
            <a:off x="5198689" y="2323784"/>
            <a:ext cx="19050" cy="7439717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3028104" y="3715266"/>
            <a:ext cx="9484816" cy="4308816"/>
          </a:xfrm>
          <a:custGeom>
            <a:avLst/>
            <a:gdLst/>
            <a:ahLst/>
            <a:cxnLst/>
            <a:rect l="l" t="t" r="r" b="b"/>
            <a:pathLst>
              <a:path w="9484816" h="4308816">
                <a:moveTo>
                  <a:pt x="0" y="0"/>
                </a:moveTo>
                <a:lnTo>
                  <a:pt x="9484816" y="0"/>
                </a:lnTo>
                <a:lnTo>
                  <a:pt x="9484816" y="4308817"/>
                </a:lnTo>
                <a:lnTo>
                  <a:pt x="0" y="43088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2512920" y="1308930"/>
            <a:ext cx="4084029" cy="8815253"/>
          </a:xfrm>
          <a:custGeom>
            <a:avLst/>
            <a:gdLst/>
            <a:ahLst/>
            <a:cxnLst/>
            <a:rect l="l" t="t" r="r" b="b"/>
            <a:pathLst>
              <a:path w="4084029" h="8815253">
                <a:moveTo>
                  <a:pt x="0" y="0"/>
                </a:moveTo>
                <a:lnTo>
                  <a:pt x="4084029" y="0"/>
                </a:lnTo>
                <a:lnTo>
                  <a:pt x="4084029" y="8815253"/>
                </a:lnTo>
                <a:lnTo>
                  <a:pt x="0" y="88152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680055" y="128045"/>
            <a:ext cx="5962347" cy="844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4800" b="1">
                <a:solidFill>
                  <a:srgbClr val="26BADD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Century Gothic Paneuropean Bold"/>
              </a:rPr>
              <a:t>메인페이지-쇼핑</a:t>
            </a: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1346" y="406956"/>
            <a:ext cx="1050205" cy="516807"/>
          </a:xfrm>
          <a:custGeom>
            <a:avLst/>
            <a:gdLst/>
            <a:ahLst/>
            <a:cxnLst/>
            <a:rect l="l" t="t" r="r" b="b"/>
            <a:pathLst>
              <a:path w="1050205" h="516807">
                <a:moveTo>
                  <a:pt x="0" y="0"/>
                </a:moveTo>
                <a:lnTo>
                  <a:pt x="1050205" y="0"/>
                </a:lnTo>
                <a:lnTo>
                  <a:pt x="1050205" y="516807"/>
                </a:lnTo>
                <a:lnTo>
                  <a:pt x="0" y="516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44" b="-34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76114" y="359990"/>
            <a:ext cx="1371600" cy="411870"/>
            <a:chOff x="0" y="0"/>
            <a:chExt cx="1828800" cy="5491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8800" cy="549148"/>
            </a:xfrm>
            <a:custGeom>
              <a:avLst/>
              <a:gdLst/>
              <a:ahLst/>
              <a:cxnLst/>
              <a:rect l="l" t="t" r="r" b="b"/>
              <a:pathLst>
                <a:path w="1828800" h="549148">
                  <a:moveTo>
                    <a:pt x="0" y="0"/>
                  </a:moveTo>
                  <a:lnTo>
                    <a:pt x="1828800" y="0"/>
                  </a:lnTo>
                  <a:lnTo>
                    <a:pt x="1828800" y="549148"/>
                  </a:lnTo>
                  <a:lnTo>
                    <a:pt x="0" y="54914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279746" y="191853"/>
            <a:ext cx="1280160" cy="836847"/>
          </a:xfrm>
          <a:custGeom>
            <a:avLst/>
            <a:gdLst/>
            <a:ahLst/>
            <a:cxnLst/>
            <a:rect l="l" t="t" r="r" b="b"/>
            <a:pathLst>
              <a:path w="1280160" h="836847">
                <a:moveTo>
                  <a:pt x="0" y="0"/>
                </a:moveTo>
                <a:lnTo>
                  <a:pt x="1280160" y="0"/>
                </a:lnTo>
                <a:lnTo>
                  <a:pt x="1280160" y="836847"/>
                </a:lnTo>
                <a:lnTo>
                  <a:pt x="0" y="836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2" r="-14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856448" y="1400616"/>
            <a:ext cx="16708266" cy="8362835"/>
          </a:xfrm>
          <a:custGeom>
            <a:avLst/>
            <a:gdLst/>
            <a:ahLst/>
            <a:cxnLst/>
            <a:rect l="l" t="t" r="r" b="b"/>
            <a:pathLst>
              <a:path w="16708266" h="8362835">
                <a:moveTo>
                  <a:pt x="0" y="0"/>
                </a:moveTo>
                <a:lnTo>
                  <a:pt x="16708266" y="0"/>
                </a:lnTo>
                <a:lnTo>
                  <a:pt x="16708266" y="8362835"/>
                </a:lnTo>
                <a:lnTo>
                  <a:pt x="0" y="83628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7"/>
          <p:cNvSpPr/>
          <p:nvPr/>
        </p:nvSpPr>
        <p:spPr>
          <a:xfrm flipV="1">
            <a:off x="856448" y="2343666"/>
            <a:ext cx="4346300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AutoShape 8"/>
          <p:cNvSpPr/>
          <p:nvPr/>
        </p:nvSpPr>
        <p:spPr>
          <a:xfrm flipV="1">
            <a:off x="861914" y="9744401"/>
            <a:ext cx="4346300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 flipV="1">
            <a:off x="837398" y="2323735"/>
            <a:ext cx="19050" cy="7439717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 flipV="1">
            <a:off x="5198689" y="2323784"/>
            <a:ext cx="19050" cy="7439717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6298113" y="2323726"/>
            <a:ext cx="10452300" cy="7439774"/>
          </a:xfrm>
          <a:custGeom>
            <a:avLst/>
            <a:gdLst/>
            <a:ahLst/>
            <a:cxnLst/>
            <a:rect l="l" t="t" r="r" b="b"/>
            <a:pathLst>
              <a:path w="10452300" h="7439774">
                <a:moveTo>
                  <a:pt x="0" y="0"/>
                </a:moveTo>
                <a:lnTo>
                  <a:pt x="10452300" y="0"/>
                </a:lnTo>
                <a:lnTo>
                  <a:pt x="10452300" y="7439774"/>
                </a:lnTo>
                <a:lnTo>
                  <a:pt x="0" y="74397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680055" y="128045"/>
            <a:ext cx="5962347" cy="844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4800" b="1">
                <a:solidFill>
                  <a:srgbClr val="26BADD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Century Gothic Paneuropean Bold"/>
              </a:rPr>
              <a:t>메인페이지-쇼핑</a:t>
            </a: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1346" y="406956"/>
            <a:ext cx="1050205" cy="516807"/>
          </a:xfrm>
          <a:custGeom>
            <a:avLst/>
            <a:gdLst/>
            <a:ahLst/>
            <a:cxnLst/>
            <a:rect l="l" t="t" r="r" b="b"/>
            <a:pathLst>
              <a:path w="1050205" h="516807">
                <a:moveTo>
                  <a:pt x="0" y="0"/>
                </a:moveTo>
                <a:lnTo>
                  <a:pt x="1050205" y="0"/>
                </a:lnTo>
                <a:lnTo>
                  <a:pt x="1050205" y="516807"/>
                </a:lnTo>
                <a:lnTo>
                  <a:pt x="0" y="516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44" b="-34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76114" y="359990"/>
            <a:ext cx="1371600" cy="411870"/>
            <a:chOff x="0" y="0"/>
            <a:chExt cx="1828800" cy="5491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8800" cy="549148"/>
            </a:xfrm>
            <a:custGeom>
              <a:avLst/>
              <a:gdLst/>
              <a:ahLst/>
              <a:cxnLst/>
              <a:rect l="l" t="t" r="r" b="b"/>
              <a:pathLst>
                <a:path w="1828800" h="549148">
                  <a:moveTo>
                    <a:pt x="0" y="0"/>
                  </a:moveTo>
                  <a:lnTo>
                    <a:pt x="1828800" y="0"/>
                  </a:lnTo>
                  <a:lnTo>
                    <a:pt x="1828800" y="549148"/>
                  </a:lnTo>
                  <a:lnTo>
                    <a:pt x="0" y="54914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279746" y="191853"/>
            <a:ext cx="1280160" cy="836847"/>
          </a:xfrm>
          <a:custGeom>
            <a:avLst/>
            <a:gdLst/>
            <a:ahLst/>
            <a:cxnLst/>
            <a:rect l="l" t="t" r="r" b="b"/>
            <a:pathLst>
              <a:path w="1280160" h="836847">
                <a:moveTo>
                  <a:pt x="0" y="0"/>
                </a:moveTo>
                <a:lnTo>
                  <a:pt x="1280160" y="0"/>
                </a:lnTo>
                <a:lnTo>
                  <a:pt x="1280160" y="836847"/>
                </a:lnTo>
                <a:lnTo>
                  <a:pt x="0" y="836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2" r="-14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810280" y="1400616"/>
            <a:ext cx="16667440" cy="8403168"/>
          </a:xfrm>
          <a:custGeom>
            <a:avLst/>
            <a:gdLst/>
            <a:ahLst/>
            <a:cxnLst/>
            <a:rect l="l" t="t" r="r" b="b"/>
            <a:pathLst>
              <a:path w="16667440" h="8403168">
                <a:moveTo>
                  <a:pt x="0" y="0"/>
                </a:moveTo>
                <a:lnTo>
                  <a:pt x="16667440" y="0"/>
                </a:lnTo>
                <a:lnTo>
                  <a:pt x="16667440" y="8403168"/>
                </a:lnTo>
                <a:lnTo>
                  <a:pt x="0" y="84031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680055" y="128045"/>
            <a:ext cx="7250082" cy="844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4800" b="1">
                <a:solidFill>
                  <a:srgbClr val="26BADD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Century Gothic Paneuropean Bold"/>
              </a:rPr>
              <a:t>메인페이지-세부 카테고리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5198689" y="2342834"/>
            <a:ext cx="4346300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 flipV="1">
            <a:off x="5198689" y="2323784"/>
            <a:ext cx="19050" cy="7439717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 flipV="1">
            <a:off x="9506889" y="2364019"/>
            <a:ext cx="19050" cy="7439717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AutoShape 11"/>
          <p:cNvSpPr/>
          <p:nvPr/>
        </p:nvSpPr>
        <p:spPr>
          <a:xfrm>
            <a:off x="5179639" y="9782550"/>
            <a:ext cx="4346300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1346" y="406956"/>
            <a:ext cx="1050205" cy="516807"/>
          </a:xfrm>
          <a:custGeom>
            <a:avLst/>
            <a:gdLst/>
            <a:ahLst/>
            <a:cxnLst/>
            <a:rect l="l" t="t" r="r" b="b"/>
            <a:pathLst>
              <a:path w="1050205" h="516807">
                <a:moveTo>
                  <a:pt x="0" y="0"/>
                </a:moveTo>
                <a:lnTo>
                  <a:pt x="1050205" y="0"/>
                </a:lnTo>
                <a:lnTo>
                  <a:pt x="1050205" y="516807"/>
                </a:lnTo>
                <a:lnTo>
                  <a:pt x="0" y="516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44" b="-34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76114" y="359990"/>
            <a:ext cx="1371600" cy="411870"/>
            <a:chOff x="0" y="0"/>
            <a:chExt cx="1828800" cy="5491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8800" cy="549148"/>
            </a:xfrm>
            <a:custGeom>
              <a:avLst/>
              <a:gdLst/>
              <a:ahLst/>
              <a:cxnLst/>
              <a:rect l="l" t="t" r="r" b="b"/>
              <a:pathLst>
                <a:path w="1828800" h="549148">
                  <a:moveTo>
                    <a:pt x="0" y="0"/>
                  </a:moveTo>
                  <a:lnTo>
                    <a:pt x="1828800" y="0"/>
                  </a:lnTo>
                  <a:lnTo>
                    <a:pt x="1828800" y="549148"/>
                  </a:lnTo>
                  <a:lnTo>
                    <a:pt x="0" y="54914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279746" y="191853"/>
            <a:ext cx="1280160" cy="836847"/>
          </a:xfrm>
          <a:custGeom>
            <a:avLst/>
            <a:gdLst/>
            <a:ahLst/>
            <a:cxnLst/>
            <a:rect l="l" t="t" r="r" b="b"/>
            <a:pathLst>
              <a:path w="1280160" h="836847">
                <a:moveTo>
                  <a:pt x="0" y="0"/>
                </a:moveTo>
                <a:lnTo>
                  <a:pt x="1280160" y="0"/>
                </a:lnTo>
                <a:lnTo>
                  <a:pt x="1280160" y="836847"/>
                </a:lnTo>
                <a:lnTo>
                  <a:pt x="0" y="836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2" r="-14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810280" y="1400616"/>
            <a:ext cx="16667440" cy="8403168"/>
          </a:xfrm>
          <a:custGeom>
            <a:avLst/>
            <a:gdLst/>
            <a:ahLst/>
            <a:cxnLst/>
            <a:rect l="l" t="t" r="r" b="b"/>
            <a:pathLst>
              <a:path w="16667440" h="8403168">
                <a:moveTo>
                  <a:pt x="0" y="0"/>
                </a:moveTo>
                <a:lnTo>
                  <a:pt x="16667440" y="0"/>
                </a:lnTo>
                <a:lnTo>
                  <a:pt x="16667440" y="8403168"/>
                </a:lnTo>
                <a:lnTo>
                  <a:pt x="0" y="84031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7"/>
          <p:cNvSpPr/>
          <p:nvPr/>
        </p:nvSpPr>
        <p:spPr>
          <a:xfrm flipV="1">
            <a:off x="5198689" y="2342834"/>
            <a:ext cx="4346300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AutoShape 8"/>
          <p:cNvSpPr/>
          <p:nvPr/>
        </p:nvSpPr>
        <p:spPr>
          <a:xfrm flipV="1">
            <a:off x="5198689" y="2323784"/>
            <a:ext cx="19050" cy="7439717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 flipV="1">
            <a:off x="9506889" y="2364019"/>
            <a:ext cx="19050" cy="7439717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>
            <a:off x="5179639" y="9782550"/>
            <a:ext cx="4346300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3312758" y="3245138"/>
            <a:ext cx="12464463" cy="4714124"/>
          </a:xfrm>
          <a:custGeom>
            <a:avLst/>
            <a:gdLst/>
            <a:ahLst/>
            <a:cxnLst/>
            <a:rect l="l" t="t" r="r" b="b"/>
            <a:pathLst>
              <a:path w="12464463" h="4714124">
                <a:moveTo>
                  <a:pt x="0" y="0"/>
                </a:moveTo>
                <a:lnTo>
                  <a:pt x="12464462" y="0"/>
                </a:lnTo>
                <a:lnTo>
                  <a:pt x="12464462" y="4714124"/>
                </a:lnTo>
                <a:lnTo>
                  <a:pt x="0" y="47141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680055" y="128045"/>
            <a:ext cx="7250082" cy="844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4800" b="1">
                <a:solidFill>
                  <a:srgbClr val="26BADD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Century Gothic Paneuropean Bold"/>
              </a:rPr>
              <a:t>메인페이지-세부 카테고리</a:t>
            </a: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1346" y="406956"/>
            <a:ext cx="1050205" cy="516807"/>
          </a:xfrm>
          <a:custGeom>
            <a:avLst/>
            <a:gdLst/>
            <a:ahLst/>
            <a:cxnLst/>
            <a:rect l="l" t="t" r="r" b="b"/>
            <a:pathLst>
              <a:path w="1050205" h="516807">
                <a:moveTo>
                  <a:pt x="0" y="0"/>
                </a:moveTo>
                <a:lnTo>
                  <a:pt x="1050205" y="0"/>
                </a:lnTo>
                <a:lnTo>
                  <a:pt x="1050205" y="516807"/>
                </a:lnTo>
                <a:lnTo>
                  <a:pt x="0" y="516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44" b="-34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76114" y="359990"/>
            <a:ext cx="1371600" cy="411870"/>
            <a:chOff x="0" y="0"/>
            <a:chExt cx="1828800" cy="5491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8800" cy="549148"/>
            </a:xfrm>
            <a:custGeom>
              <a:avLst/>
              <a:gdLst/>
              <a:ahLst/>
              <a:cxnLst/>
              <a:rect l="l" t="t" r="r" b="b"/>
              <a:pathLst>
                <a:path w="1828800" h="549148">
                  <a:moveTo>
                    <a:pt x="0" y="0"/>
                  </a:moveTo>
                  <a:lnTo>
                    <a:pt x="1828800" y="0"/>
                  </a:lnTo>
                  <a:lnTo>
                    <a:pt x="1828800" y="549148"/>
                  </a:lnTo>
                  <a:lnTo>
                    <a:pt x="0" y="54914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279746" y="191853"/>
            <a:ext cx="1280160" cy="836847"/>
          </a:xfrm>
          <a:custGeom>
            <a:avLst/>
            <a:gdLst/>
            <a:ahLst/>
            <a:cxnLst/>
            <a:rect l="l" t="t" r="r" b="b"/>
            <a:pathLst>
              <a:path w="1280160" h="836847">
                <a:moveTo>
                  <a:pt x="0" y="0"/>
                </a:moveTo>
                <a:lnTo>
                  <a:pt x="1280160" y="0"/>
                </a:lnTo>
                <a:lnTo>
                  <a:pt x="1280160" y="836847"/>
                </a:lnTo>
                <a:lnTo>
                  <a:pt x="0" y="836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2" r="-14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810280" y="1400616"/>
            <a:ext cx="16667440" cy="8403168"/>
          </a:xfrm>
          <a:custGeom>
            <a:avLst/>
            <a:gdLst/>
            <a:ahLst/>
            <a:cxnLst/>
            <a:rect l="l" t="t" r="r" b="b"/>
            <a:pathLst>
              <a:path w="16667440" h="8403168">
                <a:moveTo>
                  <a:pt x="0" y="0"/>
                </a:moveTo>
                <a:lnTo>
                  <a:pt x="16667440" y="0"/>
                </a:lnTo>
                <a:lnTo>
                  <a:pt x="16667440" y="8403168"/>
                </a:lnTo>
                <a:lnTo>
                  <a:pt x="0" y="84031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7"/>
          <p:cNvSpPr/>
          <p:nvPr/>
        </p:nvSpPr>
        <p:spPr>
          <a:xfrm flipV="1">
            <a:off x="5198689" y="2342834"/>
            <a:ext cx="4346300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AutoShape 8"/>
          <p:cNvSpPr/>
          <p:nvPr/>
        </p:nvSpPr>
        <p:spPr>
          <a:xfrm flipV="1">
            <a:off x="5198689" y="2323784"/>
            <a:ext cx="19050" cy="7439717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 flipV="1">
            <a:off x="9506889" y="2364019"/>
            <a:ext cx="19050" cy="7439717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>
            <a:off x="5179639" y="9782550"/>
            <a:ext cx="4346300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381551" y="1674373"/>
            <a:ext cx="7409565" cy="8330468"/>
          </a:xfrm>
          <a:custGeom>
            <a:avLst/>
            <a:gdLst/>
            <a:ahLst/>
            <a:cxnLst/>
            <a:rect l="l" t="t" r="r" b="b"/>
            <a:pathLst>
              <a:path w="7409565" h="8330468">
                <a:moveTo>
                  <a:pt x="0" y="0"/>
                </a:moveTo>
                <a:lnTo>
                  <a:pt x="7409565" y="0"/>
                </a:lnTo>
                <a:lnTo>
                  <a:pt x="7409565" y="8330468"/>
                </a:lnTo>
                <a:lnTo>
                  <a:pt x="0" y="83304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9888816" y="1674373"/>
            <a:ext cx="6470794" cy="8330468"/>
          </a:xfrm>
          <a:custGeom>
            <a:avLst/>
            <a:gdLst/>
            <a:ahLst/>
            <a:cxnLst/>
            <a:rect l="l" t="t" r="r" b="b"/>
            <a:pathLst>
              <a:path w="6470794" h="8330468">
                <a:moveTo>
                  <a:pt x="0" y="0"/>
                </a:moveTo>
                <a:lnTo>
                  <a:pt x="6470794" y="0"/>
                </a:lnTo>
                <a:lnTo>
                  <a:pt x="6470794" y="8330468"/>
                </a:lnTo>
                <a:lnTo>
                  <a:pt x="0" y="83304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680055" y="128045"/>
            <a:ext cx="7250082" cy="844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4800" b="1">
                <a:solidFill>
                  <a:srgbClr val="26BADD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Century Gothic Paneuropean Bold"/>
              </a:rPr>
              <a:t>메인페이지-세부 카테고리</a:t>
            </a: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1346" y="406956"/>
            <a:ext cx="1050205" cy="516807"/>
          </a:xfrm>
          <a:custGeom>
            <a:avLst/>
            <a:gdLst/>
            <a:ahLst/>
            <a:cxnLst/>
            <a:rect l="l" t="t" r="r" b="b"/>
            <a:pathLst>
              <a:path w="1050205" h="516807">
                <a:moveTo>
                  <a:pt x="0" y="0"/>
                </a:moveTo>
                <a:lnTo>
                  <a:pt x="1050205" y="0"/>
                </a:lnTo>
                <a:lnTo>
                  <a:pt x="1050205" y="516807"/>
                </a:lnTo>
                <a:lnTo>
                  <a:pt x="0" y="516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44" b="-34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76114" y="359990"/>
            <a:ext cx="1371600" cy="411870"/>
            <a:chOff x="0" y="0"/>
            <a:chExt cx="1828800" cy="5491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8800" cy="549148"/>
            </a:xfrm>
            <a:custGeom>
              <a:avLst/>
              <a:gdLst/>
              <a:ahLst/>
              <a:cxnLst/>
              <a:rect l="l" t="t" r="r" b="b"/>
              <a:pathLst>
                <a:path w="1828800" h="549148">
                  <a:moveTo>
                    <a:pt x="0" y="0"/>
                  </a:moveTo>
                  <a:lnTo>
                    <a:pt x="1828800" y="0"/>
                  </a:lnTo>
                  <a:lnTo>
                    <a:pt x="1828800" y="549148"/>
                  </a:lnTo>
                  <a:lnTo>
                    <a:pt x="0" y="54914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279746" y="191853"/>
            <a:ext cx="1280160" cy="836847"/>
          </a:xfrm>
          <a:custGeom>
            <a:avLst/>
            <a:gdLst/>
            <a:ahLst/>
            <a:cxnLst/>
            <a:rect l="l" t="t" r="r" b="b"/>
            <a:pathLst>
              <a:path w="1280160" h="836847">
                <a:moveTo>
                  <a:pt x="0" y="0"/>
                </a:moveTo>
                <a:lnTo>
                  <a:pt x="1280160" y="0"/>
                </a:lnTo>
                <a:lnTo>
                  <a:pt x="1280160" y="836847"/>
                </a:lnTo>
                <a:lnTo>
                  <a:pt x="0" y="836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2" r="-14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810280" y="1400616"/>
            <a:ext cx="16667440" cy="8403168"/>
          </a:xfrm>
          <a:custGeom>
            <a:avLst/>
            <a:gdLst/>
            <a:ahLst/>
            <a:cxnLst/>
            <a:rect l="l" t="t" r="r" b="b"/>
            <a:pathLst>
              <a:path w="16667440" h="8403168">
                <a:moveTo>
                  <a:pt x="0" y="0"/>
                </a:moveTo>
                <a:lnTo>
                  <a:pt x="16667440" y="0"/>
                </a:lnTo>
                <a:lnTo>
                  <a:pt x="16667440" y="8403168"/>
                </a:lnTo>
                <a:lnTo>
                  <a:pt x="0" y="84031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7"/>
          <p:cNvSpPr/>
          <p:nvPr/>
        </p:nvSpPr>
        <p:spPr>
          <a:xfrm flipV="1">
            <a:off x="5198689" y="2342834"/>
            <a:ext cx="4346300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AutoShape 8"/>
          <p:cNvSpPr/>
          <p:nvPr/>
        </p:nvSpPr>
        <p:spPr>
          <a:xfrm flipV="1">
            <a:off x="5198689" y="2323784"/>
            <a:ext cx="19050" cy="7439717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 flipV="1">
            <a:off x="9506889" y="2364019"/>
            <a:ext cx="19050" cy="7439717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>
            <a:off x="5179639" y="9782550"/>
            <a:ext cx="4346300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4313089" y="1077988"/>
            <a:ext cx="9234095" cy="9048423"/>
          </a:xfrm>
          <a:custGeom>
            <a:avLst/>
            <a:gdLst/>
            <a:ahLst/>
            <a:cxnLst/>
            <a:rect l="l" t="t" r="r" b="b"/>
            <a:pathLst>
              <a:path w="9234095" h="9048423">
                <a:moveTo>
                  <a:pt x="0" y="0"/>
                </a:moveTo>
                <a:lnTo>
                  <a:pt x="9234096" y="0"/>
                </a:lnTo>
                <a:lnTo>
                  <a:pt x="9234096" y="9048424"/>
                </a:lnTo>
                <a:lnTo>
                  <a:pt x="0" y="90484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680055" y="128045"/>
            <a:ext cx="7250082" cy="844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4800" b="1">
                <a:solidFill>
                  <a:srgbClr val="26BADD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Century Gothic Paneuropean Bold"/>
              </a:rPr>
              <a:t>메인페이지-세부 카테고리</a:t>
            </a: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1346" y="406956"/>
            <a:ext cx="1050205" cy="516807"/>
          </a:xfrm>
          <a:custGeom>
            <a:avLst/>
            <a:gdLst/>
            <a:ahLst/>
            <a:cxnLst/>
            <a:rect l="l" t="t" r="r" b="b"/>
            <a:pathLst>
              <a:path w="1050205" h="516807">
                <a:moveTo>
                  <a:pt x="0" y="0"/>
                </a:moveTo>
                <a:lnTo>
                  <a:pt x="1050205" y="0"/>
                </a:lnTo>
                <a:lnTo>
                  <a:pt x="1050205" y="516807"/>
                </a:lnTo>
                <a:lnTo>
                  <a:pt x="0" y="516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44" b="-34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76114" y="359990"/>
            <a:ext cx="1371600" cy="411870"/>
            <a:chOff x="0" y="0"/>
            <a:chExt cx="1828800" cy="5491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8800" cy="549148"/>
            </a:xfrm>
            <a:custGeom>
              <a:avLst/>
              <a:gdLst/>
              <a:ahLst/>
              <a:cxnLst/>
              <a:rect l="l" t="t" r="r" b="b"/>
              <a:pathLst>
                <a:path w="1828800" h="549148">
                  <a:moveTo>
                    <a:pt x="0" y="0"/>
                  </a:moveTo>
                  <a:lnTo>
                    <a:pt x="1828800" y="0"/>
                  </a:lnTo>
                  <a:lnTo>
                    <a:pt x="1828800" y="549148"/>
                  </a:lnTo>
                  <a:lnTo>
                    <a:pt x="0" y="54914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279746" y="191853"/>
            <a:ext cx="1280160" cy="836847"/>
          </a:xfrm>
          <a:custGeom>
            <a:avLst/>
            <a:gdLst/>
            <a:ahLst/>
            <a:cxnLst/>
            <a:rect l="l" t="t" r="r" b="b"/>
            <a:pathLst>
              <a:path w="1280160" h="836847">
                <a:moveTo>
                  <a:pt x="0" y="0"/>
                </a:moveTo>
                <a:lnTo>
                  <a:pt x="1280160" y="0"/>
                </a:lnTo>
                <a:lnTo>
                  <a:pt x="1280160" y="836847"/>
                </a:lnTo>
                <a:lnTo>
                  <a:pt x="0" y="836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2" r="-14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802898" y="2097886"/>
            <a:ext cx="16682205" cy="6968296"/>
          </a:xfrm>
          <a:custGeom>
            <a:avLst/>
            <a:gdLst/>
            <a:ahLst/>
            <a:cxnLst/>
            <a:rect l="l" t="t" r="r" b="b"/>
            <a:pathLst>
              <a:path w="16682205" h="6968296">
                <a:moveTo>
                  <a:pt x="0" y="0"/>
                </a:moveTo>
                <a:lnTo>
                  <a:pt x="16682204" y="0"/>
                </a:lnTo>
                <a:lnTo>
                  <a:pt x="16682204" y="6968296"/>
                </a:lnTo>
                <a:lnTo>
                  <a:pt x="0" y="69682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680055" y="128045"/>
            <a:ext cx="5962347" cy="844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4800" b="1">
                <a:solidFill>
                  <a:srgbClr val="26BADD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Century Gothic Paneuropean Bold"/>
              </a:rPr>
              <a:t>메인페이지-2</a:t>
            </a: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1346" y="406956"/>
            <a:ext cx="1050205" cy="516807"/>
          </a:xfrm>
          <a:custGeom>
            <a:avLst/>
            <a:gdLst/>
            <a:ahLst/>
            <a:cxnLst/>
            <a:rect l="l" t="t" r="r" b="b"/>
            <a:pathLst>
              <a:path w="1050205" h="516807">
                <a:moveTo>
                  <a:pt x="0" y="0"/>
                </a:moveTo>
                <a:lnTo>
                  <a:pt x="1050205" y="0"/>
                </a:lnTo>
                <a:lnTo>
                  <a:pt x="1050205" y="516807"/>
                </a:lnTo>
                <a:lnTo>
                  <a:pt x="0" y="516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44" b="-34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76114" y="359990"/>
            <a:ext cx="1371600" cy="411870"/>
            <a:chOff x="0" y="0"/>
            <a:chExt cx="1828800" cy="5491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8800" cy="549148"/>
            </a:xfrm>
            <a:custGeom>
              <a:avLst/>
              <a:gdLst/>
              <a:ahLst/>
              <a:cxnLst/>
              <a:rect l="l" t="t" r="r" b="b"/>
              <a:pathLst>
                <a:path w="1828800" h="549148">
                  <a:moveTo>
                    <a:pt x="0" y="0"/>
                  </a:moveTo>
                  <a:lnTo>
                    <a:pt x="1828800" y="0"/>
                  </a:lnTo>
                  <a:lnTo>
                    <a:pt x="1828800" y="549148"/>
                  </a:lnTo>
                  <a:lnTo>
                    <a:pt x="0" y="54914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279746" y="191853"/>
            <a:ext cx="1280160" cy="836847"/>
          </a:xfrm>
          <a:custGeom>
            <a:avLst/>
            <a:gdLst/>
            <a:ahLst/>
            <a:cxnLst/>
            <a:rect l="l" t="t" r="r" b="b"/>
            <a:pathLst>
              <a:path w="1280160" h="836847">
                <a:moveTo>
                  <a:pt x="0" y="0"/>
                </a:moveTo>
                <a:lnTo>
                  <a:pt x="1280160" y="0"/>
                </a:lnTo>
                <a:lnTo>
                  <a:pt x="1280160" y="836847"/>
                </a:lnTo>
                <a:lnTo>
                  <a:pt x="0" y="836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2" r="-14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802898" y="1400616"/>
            <a:ext cx="16682205" cy="7857684"/>
          </a:xfrm>
          <a:custGeom>
            <a:avLst/>
            <a:gdLst/>
            <a:ahLst/>
            <a:cxnLst/>
            <a:rect l="l" t="t" r="r" b="b"/>
            <a:pathLst>
              <a:path w="16682205" h="7857684">
                <a:moveTo>
                  <a:pt x="0" y="0"/>
                </a:moveTo>
                <a:lnTo>
                  <a:pt x="16682204" y="0"/>
                </a:lnTo>
                <a:lnTo>
                  <a:pt x="16682204" y="7857684"/>
                </a:lnTo>
                <a:lnTo>
                  <a:pt x="0" y="78576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974" r="-197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680055" y="128045"/>
            <a:ext cx="5962347" cy="844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4800" b="1">
                <a:solidFill>
                  <a:srgbClr val="26BADD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Century Gothic Paneuropean Bold"/>
              </a:rPr>
              <a:t>메인페이지-3</a:t>
            </a:r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1346" y="406956"/>
            <a:ext cx="1050205" cy="516807"/>
          </a:xfrm>
          <a:custGeom>
            <a:avLst/>
            <a:gdLst/>
            <a:ahLst/>
            <a:cxnLst/>
            <a:rect l="l" t="t" r="r" b="b"/>
            <a:pathLst>
              <a:path w="1050205" h="516807">
                <a:moveTo>
                  <a:pt x="0" y="0"/>
                </a:moveTo>
                <a:lnTo>
                  <a:pt x="1050205" y="0"/>
                </a:lnTo>
                <a:lnTo>
                  <a:pt x="1050205" y="516807"/>
                </a:lnTo>
                <a:lnTo>
                  <a:pt x="0" y="516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44" b="-34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76114" y="359990"/>
            <a:ext cx="1371600" cy="411870"/>
            <a:chOff x="0" y="0"/>
            <a:chExt cx="1828800" cy="5491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8800" cy="549148"/>
            </a:xfrm>
            <a:custGeom>
              <a:avLst/>
              <a:gdLst/>
              <a:ahLst/>
              <a:cxnLst/>
              <a:rect l="l" t="t" r="r" b="b"/>
              <a:pathLst>
                <a:path w="1828800" h="549148">
                  <a:moveTo>
                    <a:pt x="0" y="0"/>
                  </a:moveTo>
                  <a:lnTo>
                    <a:pt x="1828800" y="0"/>
                  </a:lnTo>
                  <a:lnTo>
                    <a:pt x="1828800" y="549148"/>
                  </a:lnTo>
                  <a:lnTo>
                    <a:pt x="0" y="54914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279746" y="191853"/>
            <a:ext cx="1280160" cy="836847"/>
          </a:xfrm>
          <a:custGeom>
            <a:avLst/>
            <a:gdLst/>
            <a:ahLst/>
            <a:cxnLst/>
            <a:rect l="l" t="t" r="r" b="b"/>
            <a:pathLst>
              <a:path w="1280160" h="836847">
                <a:moveTo>
                  <a:pt x="0" y="0"/>
                </a:moveTo>
                <a:lnTo>
                  <a:pt x="1280160" y="0"/>
                </a:lnTo>
                <a:lnTo>
                  <a:pt x="1280160" y="836847"/>
                </a:lnTo>
                <a:lnTo>
                  <a:pt x="0" y="836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2" r="-14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802898" y="1400616"/>
            <a:ext cx="16456402" cy="8214883"/>
          </a:xfrm>
          <a:custGeom>
            <a:avLst/>
            <a:gdLst/>
            <a:ahLst/>
            <a:cxnLst/>
            <a:rect l="l" t="t" r="r" b="b"/>
            <a:pathLst>
              <a:path w="16456402" h="8214883">
                <a:moveTo>
                  <a:pt x="0" y="0"/>
                </a:moveTo>
                <a:lnTo>
                  <a:pt x="16456402" y="0"/>
                </a:lnTo>
                <a:lnTo>
                  <a:pt x="16456402" y="8214884"/>
                </a:lnTo>
                <a:lnTo>
                  <a:pt x="0" y="82148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59" r="-225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680055" y="128045"/>
            <a:ext cx="5962347" cy="844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4800" b="1">
                <a:solidFill>
                  <a:srgbClr val="26BADD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Century Gothic Paneuropean Bold"/>
              </a:rPr>
              <a:t>메인페이지-4</a:t>
            </a: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1346" y="406956"/>
            <a:ext cx="1050205" cy="516807"/>
          </a:xfrm>
          <a:custGeom>
            <a:avLst/>
            <a:gdLst/>
            <a:ahLst/>
            <a:cxnLst/>
            <a:rect l="l" t="t" r="r" b="b"/>
            <a:pathLst>
              <a:path w="1050205" h="516807">
                <a:moveTo>
                  <a:pt x="0" y="0"/>
                </a:moveTo>
                <a:lnTo>
                  <a:pt x="1050205" y="0"/>
                </a:lnTo>
                <a:lnTo>
                  <a:pt x="1050205" y="516807"/>
                </a:lnTo>
                <a:lnTo>
                  <a:pt x="0" y="516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44" b="-34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76114" y="359990"/>
            <a:ext cx="1371600" cy="411870"/>
            <a:chOff x="0" y="0"/>
            <a:chExt cx="1828800" cy="5491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8800" cy="549148"/>
            </a:xfrm>
            <a:custGeom>
              <a:avLst/>
              <a:gdLst/>
              <a:ahLst/>
              <a:cxnLst/>
              <a:rect l="l" t="t" r="r" b="b"/>
              <a:pathLst>
                <a:path w="1828800" h="549148">
                  <a:moveTo>
                    <a:pt x="0" y="0"/>
                  </a:moveTo>
                  <a:lnTo>
                    <a:pt x="1828800" y="0"/>
                  </a:lnTo>
                  <a:lnTo>
                    <a:pt x="1828800" y="549148"/>
                  </a:lnTo>
                  <a:lnTo>
                    <a:pt x="0" y="54914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279746" y="191853"/>
            <a:ext cx="1280160" cy="836847"/>
          </a:xfrm>
          <a:custGeom>
            <a:avLst/>
            <a:gdLst/>
            <a:ahLst/>
            <a:cxnLst/>
            <a:rect l="l" t="t" r="r" b="b"/>
            <a:pathLst>
              <a:path w="1280160" h="836847">
                <a:moveTo>
                  <a:pt x="0" y="0"/>
                </a:moveTo>
                <a:lnTo>
                  <a:pt x="1280160" y="0"/>
                </a:lnTo>
                <a:lnTo>
                  <a:pt x="1280160" y="836847"/>
                </a:lnTo>
                <a:lnTo>
                  <a:pt x="0" y="836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2" r="-14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802898" y="1400616"/>
            <a:ext cx="16794215" cy="8265903"/>
          </a:xfrm>
          <a:custGeom>
            <a:avLst/>
            <a:gdLst/>
            <a:ahLst/>
            <a:cxnLst/>
            <a:rect l="l" t="t" r="r" b="b"/>
            <a:pathLst>
              <a:path w="16794215" h="8265903">
                <a:moveTo>
                  <a:pt x="0" y="0"/>
                </a:moveTo>
                <a:lnTo>
                  <a:pt x="16794214" y="0"/>
                </a:lnTo>
                <a:lnTo>
                  <a:pt x="16794214" y="8265903"/>
                </a:lnTo>
                <a:lnTo>
                  <a:pt x="0" y="82659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680055" y="128045"/>
            <a:ext cx="5962347" cy="844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4800" b="1">
                <a:solidFill>
                  <a:srgbClr val="26BADD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Century Gothic Paneuropean Bold"/>
              </a:rPr>
              <a:t>메인페이지-4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33952" y="6139911"/>
            <a:ext cx="5420097" cy="47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000" b="1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Century Gothic Paneuropean Bold"/>
              </a:rPr>
              <a:t>선정 이유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434228" y="4165643"/>
            <a:ext cx="3419548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>
                <a:solidFill>
                  <a:srgbClr val="FFFFFF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Century Gothic Paneuropean Bold"/>
              </a:rPr>
              <a:t>INDEX 01</a:t>
            </a:r>
          </a:p>
        </p:txBody>
      </p:sp>
      <p:sp>
        <p:nvSpPr>
          <p:cNvPr id="4" name="Freeform 4"/>
          <p:cNvSpPr/>
          <p:nvPr/>
        </p:nvSpPr>
        <p:spPr>
          <a:xfrm>
            <a:off x="8773626" y="2904693"/>
            <a:ext cx="740748" cy="985440"/>
          </a:xfrm>
          <a:custGeom>
            <a:avLst/>
            <a:gdLst/>
            <a:ahLst/>
            <a:cxnLst/>
            <a:rect l="l" t="t" r="r" b="b"/>
            <a:pathLst>
              <a:path w="740748" h="985440">
                <a:moveTo>
                  <a:pt x="0" y="0"/>
                </a:moveTo>
                <a:lnTo>
                  <a:pt x="740748" y="0"/>
                </a:lnTo>
                <a:lnTo>
                  <a:pt x="740748" y="985440"/>
                </a:lnTo>
                <a:lnTo>
                  <a:pt x="0" y="9854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26" r="-526"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1346" y="406956"/>
            <a:ext cx="1050205" cy="516807"/>
          </a:xfrm>
          <a:custGeom>
            <a:avLst/>
            <a:gdLst/>
            <a:ahLst/>
            <a:cxnLst/>
            <a:rect l="l" t="t" r="r" b="b"/>
            <a:pathLst>
              <a:path w="1050205" h="516807">
                <a:moveTo>
                  <a:pt x="0" y="0"/>
                </a:moveTo>
                <a:lnTo>
                  <a:pt x="1050205" y="0"/>
                </a:lnTo>
                <a:lnTo>
                  <a:pt x="1050205" y="516807"/>
                </a:lnTo>
                <a:lnTo>
                  <a:pt x="0" y="516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44" b="-34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76114" y="359990"/>
            <a:ext cx="1371600" cy="411870"/>
            <a:chOff x="0" y="0"/>
            <a:chExt cx="1828800" cy="5491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8800" cy="549148"/>
            </a:xfrm>
            <a:custGeom>
              <a:avLst/>
              <a:gdLst/>
              <a:ahLst/>
              <a:cxnLst/>
              <a:rect l="l" t="t" r="r" b="b"/>
              <a:pathLst>
                <a:path w="1828800" h="549148">
                  <a:moveTo>
                    <a:pt x="0" y="0"/>
                  </a:moveTo>
                  <a:lnTo>
                    <a:pt x="1828800" y="0"/>
                  </a:lnTo>
                  <a:lnTo>
                    <a:pt x="1828800" y="549148"/>
                  </a:lnTo>
                  <a:lnTo>
                    <a:pt x="0" y="54914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279746" y="191853"/>
            <a:ext cx="1280160" cy="836847"/>
          </a:xfrm>
          <a:custGeom>
            <a:avLst/>
            <a:gdLst/>
            <a:ahLst/>
            <a:cxnLst/>
            <a:rect l="l" t="t" r="r" b="b"/>
            <a:pathLst>
              <a:path w="1280160" h="836847">
                <a:moveTo>
                  <a:pt x="0" y="0"/>
                </a:moveTo>
                <a:lnTo>
                  <a:pt x="1280160" y="0"/>
                </a:lnTo>
                <a:lnTo>
                  <a:pt x="1280160" y="836847"/>
                </a:lnTo>
                <a:lnTo>
                  <a:pt x="0" y="836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2" r="-14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802898" y="1400616"/>
            <a:ext cx="16794215" cy="8259807"/>
          </a:xfrm>
          <a:custGeom>
            <a:avLst/>
            <a:gdLst/>
            <a:ahLst/>
            <a:cxnLst/>
            <a:rect l="l" t="t" r="r" b="b"/>
            <a:pathLst>
              <a:path w="16794215" h="8259807">
                <a:moveTo>
                  <a:pt x="0" y="0"/>
                </a:moveTo>
                <a:lnTo>
                  <a:pt x="16794214" y="0"/>
                </a:lnTo>
                <a:lnTo>
                  <a:pt x="16794214" y="8259807"/>
                </a:lnTo>
                <a:lnTo>
                  <a:pt x="0" y="82598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807" r="-4807" b="-215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680055" y="128045"/>
            <a:ext cx="5962347" cy="844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4800" b="1">
                <a:solidFill>
                  <a:srgbClr val="26BADD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Century Gothic Paneuropean Bold"/>
              </a:rPr>
              <a:t>메인페이지-5</a:t>
            </a: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1346" y="406956"/>
            <a:ext cx="1050205" cy="516807"/>
          </a:xfrm>
          <a:custGeom>
            <a:avLst/>
            <a:gdLst/>
            <a:ahLst/>
            <a:cxnLst/>
            <a:rect l="l" t="t" r="r" b="b"/>
            <a:pathLst>
              <a:path w="1050205" h="516807">
                <a:moveTo>
                  <a:pt x="0" y="0"/>
                </a:moveTo>
                <a:lnTo>
                  <a:pt x="1050205" y="0"/>
                </a:lnTo>
                <a:lnTo>
                  <a:pt x="1050205" y="516807"/>
                </a:lnTo>
                <a:lnTo>
                  <a:pt x="0" y="516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44" b="-34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76114" y="359990"/>
            <a:ext cx="1371600" cy="411870"/>
            <a:chOff x="0" y="0"/>
            <a:chExt cx="1828800" cy="5491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8800" cy="549148"/>
            </a:xfrm>
            <a:custGeom>
              <a:avLst/>
              <a:gdLst/>
              <a:ahLst/>
              <a:cxnLst/>
              <a:rect l="l" t="t" r="r" b="b"/>
              <a:pathLst>
                <a:path w="1828800" h="549148">
                  <a:moveTo>
                    <a:pt x="0" y="0"/>
                  </a:moveTo>
                  <a:lnTo>
                    <a:pt x="1828800" y="0"/>
                  </a:lnTo>
                  <a:lnTo>
                    <a:pt x="1828800" y="549148"/>
                  </a:lnTo>
                  <a:lnTo>
                    <a:pt x="0" y="54914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279746" y="191853"/>
            <a:ext cx="1280160" cy="836847"/>
          </a:xfrm>
          <a:custGeom>
            <a:avLst/>
            <a:gdLst/>
            <a:ahLst/>
            <a:cxnLst/>
            <a:rect l="l" t="t" r="r" b="b"/>
            <a:pathLst>
              <a:path w="1280160" h="836847">
                <a:moveTo>
                  <a:pt x="0" y="0"/>
                </a:moveTo>
                <a:lnTo>
                  <a:pt x="1280160" y="0"/>
                </a:lnTo>
                <a:lnTo>
                  <a:pt x="1280160" y="836847"/>
                </a:lnTo>
                <a:lnTo>
                  <a:pt x="0" y="836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2" r="-14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746893" y="2638165"/>
            <a:ext cx="16794215" cy="5010670"/>
          </a:xfrm>
          <a:custGeom>
            <a:avLst/>
            <a:gdLst/>
            <a:ahLst/>
            <a:cxnLst/>
            <a:rect l="l" t="t" r="r" b="b"/>
            <a:pathLst>
              <a:path w="16794215" h="5010670">
                <a:moveTo>
                  <a:pt x="0" y="0"/>
                </a:moveTo>
                <a:lnTo>
                  <a:pt x="16794214" y="0"/>
                </a:lnTo>
                <a:lnTo>
                  <a:pt x="16794214" y="5010670"/>
                </a:lnTo>
                <a:lnTo>
                  <a:pt x="0" y="50106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55" r="-105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680055" y="128045"/>
            <a:ext cx="5962347" cy="844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4800" b="1">
                <a:solidFill>
                  <a:srgbClr val="26BADD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Century Gothic Paneuropean Bold"/>
              </a:rPr>
              <a:t>풋터</a:t>
            </a:r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1346" y="406956"/>
            <a:ext cx="1050205" cy="516807"/>
          </a:xfrm>
          <a:custGeom>
            <a:avLst/>
            <a:gdLst/>
            <a:ahLst/>
            <a:cxnLst/>
            <a:rect l="l" t="t" r="r" b="b"/>
            <a:pathLst>
              <a:path w="1050205" h="516807">
                <a:moveTo>
                  <a:pt x="0" y="0"/>
                </a:moveTo>
                <a:lnTo>
                  <a:pt x="1050205" y="0"/>
                </a:lnTo>
                <a:lnTo>
                  <a:pt x="1050205" y="516807"/>
                </a:lnTo>
                <a:lnTo>
                  <a:pt x="0" y="516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44" b="-34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76114" y="359990"/>
            <a:ext cx="1371600" cy="411870"/>
            <a:chOff x="0" y="0"/>
            <a:chExt cx="1828800" cy="5491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8800" cy="549148"/>
            </a:xfrm>
            <a:custGeom>
              <a:avLst/>
              <a:gdLst/>
              <a:ahLst/>
              <a:cxnLst/>
              <a:rect l="l" t="t" r="r" b="b"/>
              <a:pathLst>
                <a:path w="1828800" h="549148">
                  <a:moveTo>
                    <a:pt x="0" y="0"/>
                  </a:moveTo>
                  <a:lnTo>
                    <a:pt x="1828800" y="0"/>
                  </a:lnTo>
                  <a:lnTo>
                    <a:pt x="1828800" y="549148"/>
                  </a:lnTo>
                  <a:lnTo>
                    <a:pt x="0" y="54914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279746" y="191853"/>
            <a:ext cx="1280160" cy="836847"/>
          </a:xfrm>
          <a:custGeom>
            <a:avLst/>
            <a:gdLst/>
            <a:ahLst/>
            <a:cxnLst/>
            <a:rect l="l" t="t" r="r" b="b"/>
            <a:pathLst>
              <a:path w="1280160" h="836847">
                <a:moveTo>
                  <a:pt x="0" y="0"/>
                </a:moveTo>
                <a:lnTo>
                  <a:pt x="1280160" y="0"/>
                </a:lnTo>
                <a:lnTo>
                  <a:pt x="1280160" y="836847"/>
                </a:lnTo>
                <a:lnTo>
                  <a:pt x="0" y="836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2" r="-14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427204" y="2147834"/>
            <a:ext cx="9251958" cy="7211578"/>
          </a:xfrm>
          <a:custGeom>
            <a:avLst/>
            <a:gdLst/>
            <a:ahLst/>
            <a:cxnLst/>
            <a:rect l="l" t="t" r="r" b="b"/>
            <a:pathLst>
              <a:path w="9251958" h="7211578">
                <a:moveTo>
                  <a:pt x="0" y="0"/>
                </a:moveTo>
                <a:lnTo>
                  <a:pt x="9251957" y="0"/>
                </a:lnTo>
                <a:lnTo>
                  <a:pt x="9251957" y="7211578"/>
                </a:lnTo>
                <a:lnTo>
                  <a:pt x="0" y="72115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928" r="-392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9783678" y="2147834"/>
            <a:ext cx="8203418" cy="7211578"/>
          </a:xfrm>
          <a:custGeom>
            <a:avLst/>
            <a:gdLst/>
            <a:ahLst/>
            <a:cxnLst/>
            <a:rect l="l" t="t" r="r" b="b"/>
            <a:pathLst>
              <a:path w="8203418" h="7211578">
                <a:moveTo>
                  <a:pt x="0" y="0"/>
                </a:moveTo>
                <a:lnTo>
                  <a:pt x="8203418" y="0"/>
                </a:lnTo>
                <a:lnTo>
                  <a:pt x="8203418" y="7211578"/>
                </a:lnTo>
                <a:lnTo>
                  <a:pt x="0" y="72115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416" r="-241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680055" y="128045"/>
            <a:ext cx="5962347" cy="844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4800" b="1">
                <a:solidFill>
                  <a:srgbClr val="26BADD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Century Gothic Paneuropean Bold"/>
              </a:rPr>
              <a:t>쇼핑-모든 카테고리</a:t>
            </a:r>
          </a:p>
        </p:txBody>
      </p:sp>
      <p:sp>
        <p:nvSpPr>
          <p:cNvPr id="9" name="Freeform 9"/>
          <p:cNvSpPr/>
          <p:nvPr/>
        </p:nvSpPr>
        <p:spPr>
          <a:xfrm>
            <a:off x="319154" y="404023"/>
            <a:ext cx="1050205" cy="516807"/>
          </a:xfrm>
          <a:custGeom>
            <a:avLst/>
            <a:gdLst/>
            <a:ahLst/>
            <a:cxnLst/>
            <a:rect l="l" t="t" r="r" b="b"/>
            <a:pathLst>
              <a:path w="1050205" h="516807">
                <a:moveTo>
                  <a:pt x="0" y="0"/>
                </a:moveTo>
                <a:lnTo>
                  <a:pt x="1050205" y="0"/>
                </a:lnTo>
                <a:lnTo>
                  <a:pt x="1050205" y="516807"/>
                </a:lnTo>
                <a:lnTo>
                  <a:pt x="0" y="516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44" b="-34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63922" y="198088"/>
            <a:ext cx="1371600" cy="411870"/>
            <a:chOff x="0" y="0"/>
            <a:chExt cx="1828800" cy="54916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28800" cy="549148"/>
            </a:xfrm>
            <a:custGeom>
              <a:avLst/>
              <a:gdLst/>
              <a:ahLst/>
              <a:cxnLst/>
              <a:rect l="l" t="t" r="r" b="b"/>
              <a:pathLst>
                <a:path w="1828800" h="549148">
                  <a:moveTo>
                    <a:pt x="0" y="0"/>
                  </a:moveTo>
                  <a:lnTo>
                    <a:pt x="1828800" y="0"/>
                  </a:lnTo>
                  <a:lnTo>
                    <a:pt x="1828800" y="549148"/>
                  </a:lnTo>
                  <a:lnTo>
                    <a:pt x="0" y="54914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267554" y="188920"/>
            <a:ext cx="1280160" cy="836847"/>
          </a:xfrm>
          <a:custGeom>
            <a:avLst/>
            <a:gdLst/>
            <a:ahLst/>
            <a:cxnLst/>
            <a:rect l="l" t="t" r="r" b="b"/>
            <a:pathLst>
              <a:path w="1280160" h="836847">
                <a:moveTo>
                  <a:pt x="0" y="0"/>
                </a:moveTo>
                <a:lnTo>
                  <a:pt x="1280160" y="0"/>
                </a:lnTo>
                <a:lnTo>
                  <a:pt x="1280160" y="836847"/>
                </a:lnTo>
                <a:lnTo>
                  <a:pt x="0" y="836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2" r="-142"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25015" y="1474624"/>
            <a:ext cx="13837970" cy="8259807"/>
          </a:xfrm>
          <a:custGeom>
            <a:avLst/>
            <a:gdLst/>
            <a:ahLst/>
            <a:cxnLst/>
            <a:rect l="l" t="t" r="r" b="b"/>
            <a:pathLst>
              <a:path w="13837970" h="8259807">
                <a:moveTo>
                  <a:pt x="0" y="0"/>
                </a:moveTo>
                <a:lnTo>
                  <a:pt x="13837970" y="0"/>
                </a:lnTo>
                <a:lnTo>
                  <a:pt x="13837970" y="8259807"/>
                </a:lnTo>
                <a:lnTo>
                  <a:pt x="0" y="82598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331346" y="406956"/>
            <a:ext cx="1050205" cy="516807"/>
          </a:xfrm>
          <a:custGeom>
            <a:avLst/>
            <a:gdLst/>
            <a:ahLst/>
            <a:cxnLst/>
            <a:rect l="l" t="t" r="r" b="b"/>
            <a:pathLst>
              <a:path w="1050205" h="516807">
                <a:moveTo>
                  <a:pt x="0" y="0"/>
                </a:moveTo>
                <a:lnTo>
                  <a:pt x="1050205" y="0"/>
                </a:lnTo>
                <a:lnTo>
                  <a:pt x="1050205" y="516807"/>
                </a:lnTo>
                <a:lnTo>
                  <a:pt x="0" y="516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44" b="-34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76114" y="359990"/>
            <a:ext cx="1371600" cy="411870"/>
            <a:chOff x="0" y="0"/>
            <a:chExt cx="1828800" cy="5491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28800" cy="549148"/>
            </a:xfrm>
            <a:custGeom>
              <a:avLst/>
              <a:gdLst/>
              <a:ahLst/>
              <a:cxnLst/>
              <a:rect l="l" t="t" r="r" b="b"/>
              <a:pathLst>
                <a:path w="1828800" h="549148">
                  <a:moveTo>
                    <a:pt x="0" y="0"/>
                  </a:moveTo>
                  <a:lnTo>
                    <a:pt x="1828800" y="0"/>
                  </a:lnTo>
                  <a:lnTo>
                    <a:pt x="1828800" y="549148"/>
                  </a:lnTo>
                  <a:lnTo>
                    <a:pt x="0" y="54914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279746" y="191853"/>
            <a:ext cx="1280160" cy="836847"/>
          </a:xfrm>
          <a:custGeom>
            <a:avLst/>
            <a:gdLst/>
            <a:ahLst/>
            <a:cxnLst/>
            <a:rect l="l" t="t" r="r" b="b"/>
            <a:pathLst>
              <a:path w="1280160" h="836847">
                <a:moveTo>
                  <a:pt x="0" y="0"/>
                </a:moveTo>
                <a:lnTo>
                  <a:pt x="1280160" y="0"/>
                </a:lnTo>
                <a:lnTo>
                  <a:pt x="1280160" y="836847"/>
                </a:lnTo>
                <a:lnTo>
                  <a:pt x="0" y="8368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42" r="-14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680055" y="128045"/>
            <a:ext cx="5962347" cy="844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4800" b="1">
                <a:solidFill>
                  <a:srgbClr val="26BADD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Century Gothic Paneuropean Bold"/>
              </a:rPr>
              <a:t>제품 페이지</a:t>
            </a:r>
          </a:p>
        </p:txBody>
      </p:sp>
      <p:sp>
        <p:nvSpPr>
          <p:cNvPr id="8" name="Freeform 8"/>
          <p:cNvSpPr/>
          <p:nvPr/>
        </p:nvSpPr>
        <p:spPr>
          <a:xfrm>
            <a:off x="319154" y="404023"/>
            <a:ext cx="1050205" cy="516807"/>
          </a:xfrm>
          <a:custGeom>
            <a:avLst/>
            <a:gdLst/>
            <a:ahLst/>
            <a:cxnLst/>
            <a:rect l="l" t="t" r="r" b="b"/>
            <a:pathLst>
              <a:path w="1050205" h="516807">
                <a:moveTo>
                  <a:pt x="0" y="0"/>
                </a:moveTo>
                <a:lnTo>
                  <a:pt x="1050205" y="0"/>
                </a:lnTo>
                <a:lnTo>
                  <a:pt x="1050205" y="516807"/>
                </a:lnTo>
                <a:lnTo>
                  <a:pt x="0" y="516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44" b="-34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163922" y="198088"/>
            <a:ext cx="1371600" cy="411870"/>
            <a:chOff x="0" y="0"/>
            <a:chExt cx="1828800" cy="54916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28800" cy="549148"/>
            </a:xfrm>
            <a:custGeom>
              <a:avLst/>
              <a:gdLst/>
              <a:ahLst/>
              <a:cxnLst/>
              <a:rect l="l" t="t" r="r" b="b"/>
              <a:pathLst>
                <a:path w="1828800" h="549148">
                  <a:moveTo>
                    <a:pt x="0" y="0"/>
                  </a:moveTo>
                  <a:lnTo>
                    <a:pt x="1828800" y="0"/>
                  </a:lnTo>
                  <a:lnTo>
                    <a:pt x="1828800" y="549148"/>
                  </a:lnTo>
                  <a:lnTo>
                    <a:pt x="0" y="54914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267554" y="188920"/>
            <a:ext cx="1280160" cy="836847"/>
          </a:xfrm>
          <a:custGeom>
            <a:avLst/>
            <a:gdLst/>
            <a:ahLst/>
            <a:cxnLst/>
            <a:rect l="l" t="t" r="r" b="b"/>
            <a:pathLst>
              <a:path w="1280160" h="836847">
                <a:moveTo>
                  <a:pt x="0" y="0"/>
                </a:moveTo>
                <a:lnTo>
                  <a:pt x="1280160" y="0"/>
                </a:lnTo>
                <a:lnTo>
                  <a:pt x="1280160" y="836847"/>
                </a:lnTo>
                <a:lnTo>
                  <a:pt x="0" y="8368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42" r="-142"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45086" y="1445021"/>
            <a:ext cx="13797827" cy="8259807"/>
          </a:xfrm>
          <a:custGeom>
            <a:avLst/>
            <a:gdLst/>
            <a:ahLst/>
            <a:cxnLst/>
            <a:rect l="l" t="t" r="r" b="b"/>
            <a:pathLst>
              <a:path w="13797827" h="8259807">
                <a:moveTo>
                  <a:pt x="0" y="0"/>
                </a:moveTo>
                <a:lnTo>
                  <a:pt x="13797828" y="0"/>
                </a:lnTo>
                <a:lnTo>
                  <a:pt x="13797828" y="8259807"/>
                </a:lnTo>
                <a:lnTo>
                  <a:pt x="0" y="82598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1994057" y="1331704"/>
            <a:ext cx="4527588" cy="8486440"/>
          </a:xfrm>
          <a:custGeom>
            <a:avLst/>
            <a:gdLst/>
            <a:ahLst/>
            <a:cxnLst/>
            <a:rect l="l" t="t" r="r" b="b"/>
            <a:pathLst>
              <a:path w="4527588" h="8486440">
                <a:moveTo>
                  <a:pt x="0" y="0"/>
                </a:moveTo>
                <a:lnTo>
                  <a:pt x="4527589" y="0"/>
                </a:lnTo>
                <a:lnTo>
                  <a:pt x="4527589" y="8486441"/>
                </a:lnTo>
                <a:lnTo>
                  <a:pt x="0" y="84864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331346" y="406956"/>
            <a:ext cx="1050205" cy="516807"/>
          </a:xfrm>
          <a:custGeom>
            <a:avLst/>
            <a:gdLst/>
            <a:ahLst/>
            <a:cxnLst/>
            <a:rect l="l" t="t" r="r" b="b"/>
            <a:pathLst>
              <a:path w="1050205" h="516807">
                <a:moveTo>
                  <a:pt x="0" y="0"/>
                </a:moveTo>
                <a:lnTo>
                  <a:pt x="1050205" y="0"/>
                </a:lnTo>
                <a:lnTo>
                  <a:pt x="1050205" y="516807"/>
                </a:lnTo>
                <a:lnTo>
                  <a:pt x="0" y="5168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344" b="-34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76114" y="359990"/>
            <a:ext cx="1371600" cy="411870"/>
            <a:chOff x="0" y="0"/>
            <a:chExt cx="1828800" cy="5491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28800" cy="549148"/>
            </a:xfrm>
            <a:custGeom>
              <a:avLst/>
              <a:gdLst/>
              <a:ahLst/>
              <a:cxnLst/>
              <a:rect l="l" t="t" r="r" b="b"/>
              <a:pathLst>
                <a:path w="1828800" h="549148">
                  <a:moveTo>
                    <a:pt x="0" y="0"/>
                  </a:moveTo>
                  <a:lnTo>
                    <a:pt x="1828800" y="0"/>
                  </a:lnTo>
                  <a:lnTo>
                    <a:pt x="1828800" y="549148"/>
                  </a:lnTo>
                  <a:lnTo>
                    <a:pt x="0" y="54914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279746" y="191853"/>
            <a:ext cx="1280160" cy="836847"/>
          </a:xfrm>
          <a:custGeom>
            <a:avLst/>
            <a:gdLst/>
            <a:ahLst/>
            <a:cxnLst/>
            <a:rect l="l" t="t" r="r" b="b"/>
            <a:pathLst>
              <a:path w="1280160" h="836847">
                <a:moveTo>
                  <a:pt x="0" y="0"/>
                </a:moveTo>
                <a:lnTo>
                  <a:pt x="1280160" y="0"/>
                </a:lnTo>
                <a:lnTo>
                  <a:pt x="1280160" y="836847"/>
                </a:lnTo>
                <a:lnTo>
                  <a:pt x="0" y="836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42" r="-14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680055" y="128045"/>
            <a:ext cx="5962347" cy="844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4800" b="1">
                <a:solidFill>
                  <a:srgbClr val="26BADD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Century Gothic Paneuropean Bold"/>
              </a:rPr>
              <a:t>제품 페이지</a:t>
            </a:r>
          </a:p>
        </p:txBody>
      </p:sp>
      <p:sp>
        <p:nvSpPr>
          <p:cNvPr id="9" name="Freeform 9"/>
          <p:cNvSpPr/>
          <p:nvPr/>
        </p:nvSpPr>
        <p:spPr>
          <a:xfrm>
            <a:off x="319154" y="404023"/>
            <a:ext cx="1050205" cy="516807"/>
          </a:xfrm>
          <a:custGeom>
            <a:avLst/>
            <a:gdLst/>
            <a:ahLst/>
            <a:cxnLst/>
            <a:rect l="l" t="t" r="r" b="b"/>
            <a:pathLst>
              <a:path w="1050205" h="516807">
                <a:moveTo>
                  <a:pt x="0" y="0"/>
                </a:moveTo>
                <a:lnTo>
                  <a:pt x="1050205" y="0"/>
                </a:lnTo>
                <a:lnTo>
                  <a:pt x="1050205" y="516807"/>
                </a:lnTo>
                <a:lnTo>
                  <a:pt x="0" y="5168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344" b="-34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63922" y="198088"/>
            <a:ext cx="1371600" cy="411870"/>
            <a:chOff x="0" y="0"/>
            <a:chExt cx="1828800" cy="54916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28800" cy="549148"/>
            </a:xfrm>
            <a:custGeom>
              <a:avLst/>
              <a:gdLst/>
              <a:ahLst/>
              <a:cxnLst/>
              <a:rect l="l" t="t" r="r" b="b"/>
              <a:pathLst>
                <a:path w="1828800" h="549148">
                  <a:moveTo>
                    <a:pt x="0" y="0"/>
                  </a:moveTo>
                  <a:lnTo>
                    <a:pt x="1828800" y="0"/>
                  </a:lnTo>
                  <a:lnTo>
                    <a:pt x="1828800" y="549148"/>
                  </a:lnTo>
                  <a:lnTo>
                    <a:pt x="0" y="54914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267554" y="188920"/>
            <a:ext cx="1280160" cy="836847"/>
          </a:xfrm>
          <a:custGeom>
            <a:avLst/>
            <a:gdLst/>
            <a:ahLst/>
            <a:cxnLst/>
            <a:rect l="l" t="t" r="r" b="b"/>
            <a:pathLst>
              <a:path w="1280160" h="836847">
                <a:moveTo>
                  <a:pt x="0" y="0"/>
                </a:moveTo>
                <a:lnTo>
                  <a:pt x="1280160" y="0"/>
                </a:lnTo>
                <a:lnTo>
                  <a:pt x="1280160" y="836847"/>
                </a:lnTo>
                <a:lnTo>
                  <a:pt x="0" y="836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42" r="-142"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4312" y="1557955"/>
            <a:ext cx="16339375" cy="8203728"/>
          </a:xfrm>
          <a:custGeom>
            <a:avLst/>
            <a:gdLst/>
            <a:ahLst/>
            <a:cxnLst/>
            <a:rect l="l" t="t" r="r" b="b"/>
            <a:pathLst>
              <a:path w="16339375" h="8203728">
                <a:moveTo>
                  <a:pt x="0" y="0"/>
                </a:moveTo>
                <a:lnTo>
                  <a:pt x="16339376" y="0"/>
                </a:lnTo>
                <a:lnTo>
                  <a:pt x="16339376" y="8203728"/>
                </a:lnTo>
                <a:lnTo>
                  <a:pt x="0" y="82037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331346" y="406956"/>
            <a:ext cx="1050205" cy="516807"/>
          </a:xfrm>
          <a:custGeom>
            <a:avLst/>
            <a:gdLst/>
            <a:ahLst/>
            <a:cxnLst/>
            <a:rect l="l" t="t" r="r" b="b"/>
            <a:pathLst>
              <a:path w="1050205" h="516807">
                <a:moveTo>
                  <a:pt x="0" y="0"/>
                </a:moveTo>
                <a:lnTo>
                  <a:pt x="1050205" y="0"/>
                </a:lnTo>
                <a:lnTo>
                  <a:pt x="1050205" y="516807"/>
                </a:lnTo>
                <a:lnTo>
                  <a:pt x="0" y="516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44" b="-34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76114" y="359990"/>
            <a:ext cx="1371600" cy="411870"/>
            <a:chOff x="0" y="0"/>
            <a:chExt cx="1828800" cy="5491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28800" cy="549148"/>
            </a:xfrm>
            <a:custGeom>
              <a:avLst/>
              <a:gdLst/>
              <a:ahLst/>
              <a:cxnLst/>
              <a:rect l="l" t="t" r="r" b="b"/>
              <a:pathLst>
                <a:path w="1828800" h="549148">
                  <a:moveTo>
                    <a:pt x="0" y="0"/>
                  </a:moveTo>
                  <a:lnTo>
                    <a:pt x="1828800" y="0"/>
                  </a:lnTo>
                  <a:lnTo>
                    <a:pt x="1828800" y="549148"/>
                  </a:lnTo>
                  <a:lnTo>
                    <a:pt x="0" y="54914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279746" y="191853"/>
            <a:ext cx="1280160" cy="836847"/>
          </a:xfrm>
          <a:custGeom>
            <a:avLst/>
            <a:gdLst/>
            <a:ahLst/>
            <a:cxnLst/>
            <a:rect l="l" t="t" r="r" b="b"/>
            <a:pathLst>
              <a:path w="1280160" h="836847">
                <a:moveTo>
                  <a:pt x="0" y="0"/>
                </a:moveTo>
                <a:lnTo>
                  <a:pt x="1280160" y="0"/>
                </a:lnTo>
                <a:lnTo>
                  <a:pt x="1280160" y="836847"/>
                </a:lnTo>
                <a:lnTo>
                  <a:pt x="0" y="8368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42" r="-14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680055" y="128045"/>
            <a:ext cx="5962347" cy="844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4800" b="1">
                <a:solidFill>
                  <a:srgbClr val="26BADD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Century Gothic Paneuropean Bold"/>
              </a:rPr>
              <a:t>베스트셀러 페이지</a:t>
            </a:r>
          </a:p>
        </p:txBody>
      </p:sp>
      <p:sp>
        <p:nvSpPr>
          <p:cNvPr id="8" name="Freeform 8"/>
          <p:cNvSpPr/>
          <p:nvPr/>
        </p:nvSpPr>
        <p:spPr>
          <a:xfrm>
            <a:off x="319154" y="404023"/>
            <a:ext cx="1050205" cy="516807"/>
          </a:xfrm>
          <a:custGeom>
            <a:avLst/>
            <a:gdLst/>
            <a:ahLst/>
            <a:cxnLst/>
            <a:rect l="l" t="t" r="r" b="b"/>
            <a:pathLst>
              <a:path w="1050205" h="516807">
                <a:moveTo>
                  <a:pt x="0" y="0"/>
                </a:moveTo>
                <a:lnTo>
                  <a:pt x="1050205" y="0"/>
                </a:lnTo>
                <a:lnTo>
                  <a:pt x="1050205" y="516807"/>
                </a:lnTo>
                <a:lnTo>
                  <a:pt x="0" y="516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44" b="-34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163922" y="198088"/>
            <a:ext cx="1371600" cy="411870"/>
            <a:chOff x="0" y="0"/>
            <a:chExt cx="1828800" cy="54916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28800" cy="549148"/>
            </a:xfrm>
            <a:custGeom>
              <a:avLst/>
              <a:gdLst/>
              <a:ahLst/>
              <a:cxnLst/>
              <a:rect l="l" t="t" r="r" b="b"/>
              <a:pathLst>
                <a:path w="1828800" h="549148">
                  <a:moveTo>
                    <a:pt x="0" y="0"/>
                  </a:moveTo>
                  <a:lnTo>
                    <a:pt x="1828800" y="0"/>
                  </a:lnTo>
                  <a:lnTo>
                    <a:pt x="1828800" y="549148"/>
                  </a:lnTo>
                  <a:lnTo>
                    <a:pt x="0" y="54914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267554" y="188920"/>
            <a:ext cx="1280160" cy="836847"/>
          </a:xfrm>
          <a:custGeom>
            <a:avLst/>
            <a:gdLst/>
            <a:ahLst/>
            <a:cxnLst/>
            <a:rect l="l" t="t" r="r" b="b"/>
            <a:pathLst>
              <a:path w="1280160" h="836847">
                <a:moveTo>
                  <a:pt x="0" y="0"/>
                </a:moveTo>
                <a:lnTo>
                  <a:pt x="1280160" y="0"/>
                </a:lnTo>
                <a:lnTo>
                  <a:pt x="1280160" y="836847"/>
                </a:lnTo>
                <a:lnTo>
                  <a:pt x="0" y="8368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42" r="-142"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1506" y="1557955"/>
            <a:ext cx="16284988" cy="8203728"/>
          </a:xfrm>
          <a:custGeom>
            <a:avLst/>
            <a:gdLst/>
            <a:ahLst/>
            <a:cxnLst/>
            <a:rect l="l" t="t" r="r" b="b"/>
            <a:pathLst>
              <a:path w="16284988" h="8203728">
                <a:moveTo>
                  <a:pt x="0" y="0"/>
                </a:moveTo>
                <a:lnTo>
                  <a:pt x="16284988" y="0"/>
                </a:lnTo>
                <a:lnTo>
                  <a:pt x="16284988" y="8203728"/>
                </a:lnTo>
                <a:lnTo>
                  <a:pt x="0" y="82037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34" r="-373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8934029" y="1292187"/>
            <a:ext cx="3754605" cy="8899398"/>
          </a:xfrm>
          <a:custGeom>
            <a:avLst/>
            <a:gdLst/>
            <a:ahLst/>
            <a:cxnLst/>
            <a:rect l="l" t="t" r="r" b="b"/>
            <a:pathLst>
              <a:path w="3754605" h="8899398">
                <a:moveTo>
                  <a:pt x="0" y="0"/>
                </a:moveTo>
                <a:lnTo>
                  <a:pt x="3754605" y="0"/>
                </a:lnTo>
                <a:lnTo>
                  <a:pt x="3754605" y="8899398"/>
                </a:lnTo>
                <a:lnTo>
                  <a:pt x="0" y="8899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2894313" y="3197490"/>
            <a:ext cx="5113911" cy="4684667"/>
            <a:chOff x="0" y="0"/>
            <a:chExt cx="1346874" cy="123382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6874" cy="1233822"/>
            </a:xfrm>
            <a:custGeom>
              <a:avLst/>
              <a:gdLst/>
              <a:ahLst/>
              <a:cxnLst/>
              <a:rect l="l" t="t" r="r" b="b"/>
              <a:pathLst>
                <a:path w="1346874" h="1233822">
                  <a:moveTo>
                    <a:pt x="77209" y="0"/>
                  </a:moveTo>
                  <a:lnTo>
                    <a:pt x="1269665" y="0"/>
                  </a:lnTo>
                  <a:cubicBezTo>
                    <a:pt x="1312306" y="0"/>
                    <a:pt x="1346874" y="34567"/>
                    <a:pt x="1346874" y="77209"/>
                  </a:cubicBezTo>
                  <a:lnTo>
                    <a:pt x="1346874" y="1156613"/>
                  </a:lnTo>
                  <a:cubicBezTo>
                    <a:pt x="1346874" y="1199254"/>
                    <a:pt x="1312306" y="1233822"/>
                    <a:pt x="1269665" y="1233822"/>
                  </a:cubicBezTo>
                  <a:lnTo>
                    <a:pt x="77209" y="1233822"/>
                  </a:lnTo>
                  <a:cubicBezTo>
                    <a:pt x="34567" y="1233822"/>
                    <a:pt x="0" y="1199254"/>
                    <a:pt x="0" y="1156613"/>
                  </a:cubicBezTo>
                  <a:lnTo>
                    <a:pt x="0" y="77209"/>
                  </a:lnTo>
                  <a:cubicBezTo>
                    <a:pt x="0" y="34567"/>
                    <a:pt x="34567" y="0"/>
                    <a:pt x="7720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346874" cy="12909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r>
                <a:rPr lang="en-US" sz="2100">
                  <a:solidFill>
                    <a:srgbClr val="FFFFFF"/>
                  </a:solidFill>
                  <a:latin typeface="Nanum Brush Script"/>
                  <a:ea typeface="Nanum Brush Script"/>
                  <a:cs typeface="Nanum Brush Script"/>
                  <a:sym typeface="Nanum Brush Script"/>
                </a:rPr>
                <a:t>ㅇㅌㅇㅇㅇ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894313" y="3349664"/>
            <a:ext cx="5113911" cy="493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4"/>
              </a:lnSpc>
            </a:pPr>
            <a:r>
              <a:rPr lang="en-US" sz="2300" b="1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Century Gothic Paneuropean Bold"/>
              </a:rPr>
              <a:t>Day 16에 배운 히든영역 만들기 참고</a:t>
            </a:r>
          </a:p>
          <a:p>
            <a:pPr algn="ctr">
              <a:lnSpc>
                <a:spcPts val="3024"/>
              </a:lnSpc>
            </a:pPr>
            <a:endParaRPr lang="en-US" sz="2300" b="1">
              <a:solidFill>
                <a:srgbClr val="000000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Century Gothic Paneuropean Bold"/>
            </a:endParaRPr>
          </a:p>
          <a:p>
            <a:pPr algn="ctr">
              <a:lnSpc>
                <a:spcPts val="3024"/>
              </a:lnSpc>
            </a:pPr>
            <a:r>
              <a:rPr lang="en-US" sz="2300" b="1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Century Gothic Paneuropean Bold"/>
              </a:rPr>
              <a:t>상품 영역에 마우스를 올릴 시</a:t>
            </a:r>
          </a:p>
          <a:p>
            <a:pPr algn="ctr">
              <a:lnSpc>
                <a:spcPts val="3024"/>
              </a:lnSpc>
            </a:pPr>
            <a:r>
              <a:rPr lang="en-US" sz="2300" b="1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Century Gothic Paneuropean Bold"/>
              </a:rPr>
              <a:t>hidden-box의 opacity가 1로 변경되어</a:t>
            </a:r>
          </a:p>
          <a:p>
            <a:pPr algn="ctr">
              <a:lnSpc>
                <a:spcPts val="3024"/>
              </a:lnSpc>
            </a:pPr>
            <a:r>
              <a:rPr lang="en-US" sz="2300" b="1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Century Gothic Paneuropean Bold"/>
              </a:rPr>
              <a:t>이미지와 글씨색이 변경</a:t>
            </a:r>
          </a:p>
          <a:p>
            <a:pPr algn="ctr">
              <a:lnSpc>
                <a:spcPts val="3024"/>
              </a:lnSpc>
            </a:pPr>
            <a:endParaRPr lang="en-US" sz="2300" b="1">
              <a:solidFill>
                <a:srgbClr val="000000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Century Gothic Paneuropean Bold"/>
            </a:endParaRPr>
          </a:p>
          <a:p>
            <a:pPr algn="ctr">
              <a:lnSpc>
                <a:spcPts val="3024"/>
              </a:lnSpc>
            </a:pPr>
            <a:r>
              <a:rPr lang="en-US" sz="2300" b="1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Century Gothic Paneuropean Bold"/>
              </a:rPr>
              <a:t>img:hover { transform: scale(1.03) } </a:t>
            </a:r>
          </a:p>
          <a:p>
            <a:pPr algn="ctr">
              <a:lnSpc>
                <a:spcPts val="3024"/>
              </a:lnSpc>
            </a:pPr>
            <a:r>
              <a:rPr lang="en-US" sz="2300" b="1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Century Gothic Paneuropean Bold"/>
              </a:rPr>
              <a:t>으로 인해 마우스가 올라갈 시 이미지가 커짐</a:t>
            </a:r>
          </a:p>
          <a:p>
            <a:pPr algn="ctr">
              <a:lnSpc>
                <a:spcPts val="3024"/>
              </a:lnSpc>
            </a:pPr>
            <a:endParaRPr lang="en-US" sz="2300" b="1">
              <a:solidFill>
                <a:srgbClr val="000000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Century Gothic Paneuropean Bold"/>
            </a:endParaRPr>
          </a:p>
          <a:p>
            <a:pPr algn="ctr">
              <a:lnSpc>
                <a:spcPts val="3024"/>
              </a:lnSpc>
            </a:pPr>
            <a:r>
              <a:rPr lang="en-US" sz="2300" b="1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Century Gothic Paneuropean Bold"/>
              </a:rPr>
              <a:t>transition: 0.3s ease</a:t>
            </a:r>
          </a:p>
          <a:p>
            <a:pPr algn="ctr">
              <a:lnSpc>
                <a:spcPts val="3024"/>
              </a:lnSpc>
            </a:pPr>
            <a:r>
              <a:rPr lang="en-US" sz="2300" b="1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Century Gothic Paneuropean Bold"/>
              </a:rPr>
              <a:t>0.3초에 걸쳐 부드럽게 전환</a:t>
            </a:r>
          </a:p>
          <a:p>
            <a:pPr algn="ctr">
              <a:lnSpc>
                <a:spcPts val="3024"/>
              </a:lnSpc>
              <a:spcBef>
                <a:spcPct val="0"/>
              </a:spcBef>
            </a:pPr>
            <a:endParaRPr lang="en-US" sz="2300" b="1">
              <a:solidFill>
                <a:srgbClr val="000000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Century Gothic Paneuropean Bold"/>
            </a:endParaRPr>
          </a:p>
          <a:p>
            <a:pPr algn="ctr">
              <a:lnSpc>
                <a:spcPts val="3024"/>
              </a:lnSpc>
              <a:spcBef>
                <a:spcPct val="0"/>
              </a:spcBef>
            </a:pPr>
            <a:endParaRPr lang="en-US" sz="2300" b="1">
              <a:solidFill>
                <a:srgbClr val="000000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Century Gothic Paneuropean 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331346" y="406956"/>
            <a:ext cx="1050205" cy="516807"/>
          </a:xfrm>
          <a:custGeom>
            <a:avLst/>
            <a:gdLst/>
            <a:ahLst/>
            <a:cxnLst/>
            <a:rect l="l" t="t" r="r" b="b"/>
            <a:pathLst>
              <a:path w="1050205" h="516807">
                <a:moveTo>
                  <a:pt x="0" y="0"/>
                </a:moveTo>
                <a:lnTo>
                  <a:pt x="1050205" y="0"/>
                </a:lnTo>
                <a:lnTo>
                  <a:pt x="1050205" y="516807"/>
                </a:lnTo>
                <a:lnTo>
                  <a:pt x="0" y="5168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344" b="-34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176114" y="359990"/>
            <a:ext cx="1371600" cy="411870"/>
            <a:chOff x="0" y="0"/>
            <a:chExt cx="1828800" cy="54916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28800" cy="549148"/>
            </a:xfrm>
            <a:custGeom>
              <a:avLst/>
              <a:gdLst/>
              <a:ahLst/>
              <a:cxnLst/>
              <a:rect l="l" t="t" r="r" b="b"/>
              <a:pathLst>
                <a:path w="1828800" h="549148">
                  <a:moveTo>
                    <a:pt x="0" y="0"/>
                  </a:moveTo>
                  <a:lnTo>
                    <a:pt x="1828800" y="0"/>
                  </a:lnTo>
                  <a:lnTo>
                    <a:pt x="1828800" y="549148"/>
                  </a:lnTo>
                  <a:lnTo>
                    <a:pt x="0" y="54914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279746" y="191853"/>
            <a:ext cx="1280160" cy="836847"/>
          </a:xfrm>
          <a:custGeom>
            <a:avLst/>
            <a:gdLst/>
            <a:ahLst/>
            <a:cxnLst/>
            <a:rect l="l" t="t" r="r" b="b"/>
            <a:pathLst>
              <a:path w="1280160" h="836847">
                <a:moveTo>
                  <a:pt x="0" y="0"/>
                </a:moveTo>
                <a:lnTo>
                  <a:pt x="1280160" y="0"/>
                </a:lnTo>
                <a:lnTo>
                  <a:pt x="1280160" y="836847"/>
                </a:lnTo>
                <a:lnTo>
                  <a:pt x="0" y="836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42" r="-14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680055" y="128045"/>
            <a:ext cx="5962347" cy="844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4800" b="1">
                <a:solidFill>
                  <a:srgbClr val="26BADD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Century Gothic Paneuropean Bold"/>
              </a:rPr>
              <a:t>베스트셀러 페이지</a:t>
            </a:r>
          </a:p>
        </p:txBody>
      </p:sp>
      <p:sp>
        <p:nvSpPr>
          <p:cNvPr id="13" name="Freeform 13"/>
          <p:cNvSpPr/>
          <p:nvPr/>
        </p:nvSpPr>
        <p:spPr>
          <a:xfrm>
            <a:off x="319154" y="404023"/>
            <a:ext cx="1050205" cy="516807"/>
          </a:xfrm>
          <a:custGeom>
            <a:avLst/>
            <a:gdLst/>
            <a:ahLst/>
            <a:cxnLst/>
            <a:rect l="l" t="t" r="r" b="b"/>
            <a:pathLst>
              <a:path w="1050205" h="516807">
                <a:moveTo>
                  <a:pt x="0" y="0"/>
                </a:moveTo>
                <a:lnTo>
                  <a:pt x="1050205" y="0"/>
                </a:lnTo>
                <a:lnTo>
                  <a:pt x="1050205" y="516807"/>
                </a:lnTo>
                <a:lnTo>
                  <a:pt x="0" y="5168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344" b="-34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4" name="Group 14"/>
          <p:cNvGrpSpPr/>
          <p:nvPr/>
        </p:nvGrpSpPr>
        <p:grpSpPr>
          <a:xfrm>
            <a:off x="163922" y="198088"/>
            <a:ext cx="1371600" cy="411870"/>
            <a:chOff x="0" y="0"/>
            <a:chExt cx="1828800" cy="54916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28800" cy="549148"/>
            </a:xfrm>
            <a:custGeom>
              <a:avLst/>
              <a:gdLst/>
              <a:ahLst/>
              <a:cxnLst/>
              <a:rect l="l" t="t" r="r" b="b"/>
              <a:pathLst>
                <a:path w="1828800" h="549148">
                  <a:moveTo>
                    <a:pt x="0" y="0"/>
                  </a:moveTo>
                  <a:lnTo>
                    <a:pt x="1828800" y="0"/>
                  </a:lnTo>
                  <a:lnTo>
                    <a:pt x="1828800" y="549148"/>
                  </a:lnTo>
                  <a:lnTo>
                    <a:pt x="0" y="54914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6" name="Freeform 16"/>
          <p:cNvSpPr/>
          <p:nvPr/>
        </p:nvSpPr>
        <p:spPr>
          <a:xfrm>
            <a:off x="267554" y="188920"/>
            <a:ext cx="1280160" cy="836847"/>
          </a:xfrm>
          <a:custGeom>
            <a:avLst/>
            <a:gdLst/>
            <a:ahLst/>
            <a:cxnLst/>
            <a:rect l="l" t="t" r="r" b="b"/>
            <a:pathLst>
              <a:path w="1280160" h="836847">
                <a:moveTo>
                  <a:pt x="0" y="0"/>
                </a:moveTo>
                <a:lnTo>
                  <a:pt x="1280160" y="0"/>
                </a:lnTo>
                <a:lnTo>
                  <a:pt x="1280160" y="836847"/>
                </a:lnTo>
                <a:lnTo>
                  <a:pt x="0" y="836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42" r="-142"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4312" y="1557955"/>
            <a:ext cx="16339375" cy="8190084"/>
          </a:xfrm>
          <a:custGeom>
            <a:avLst/>
            <a:gdLst/>
            <a:ahLst/>
            <a:cxnLst/>
            <a:rect l="l" t="t" r="r" b="b"/>
            <a:pathLst>
              <a:path w="16339375" h="8190084">
                <a:moveTo>
                  <a:pt x="0" y="0"/>
                </a:moveTo>
                <a:lnTo>
                  <a:pt x="16339376" y="0"/>
                </a:lnTo>
                <a:lnTo>
                  <a:pt x="16339376" y="8190084"/>
                </a:lnTo>
                <a:lnTo>
                  <a:pt x="0" y="8190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71" r="-317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331346" y="406956"/>
            <a:ext cx="1050205" cy="516807"/>
          </a:xfrm>
          <a:custGeom>
            <a:avLst/>
            <a:gdLst/>
            <a:ahLst/>
            <a:cxnLst/>
            <a:rect l="l" t="t" r="r" b="b"/>
            <a:pathLst>
              <a:path w="1050205" h="516807">
                <a:moveTo>
                  <a:pt x="0" y="0"/>
                </a:moveTo>
                <a:lnTo>
                  <a:pt x="1050205" y="0"/>
                </a:lnTo>
                <a:lnTo>
                  <a:pt x="1050205" y="516807"/>
                </a:lnTo>
                <a:lnTo>
                  <a:pt x="0" y="516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44" b="-34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76114" y="359990"/>
            <a:ext cx="1371600" cy="411870"/>
            <a:chOff x="0" y="0"/>
            <a:chExt cx="1828800" cy="5491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28800" cy="549148"/>
            </a:xfrm>
            <a:custGeom>
              <a:avLst/>
              <a:gdLst/>
              <a:ahLst/>
              <a:cxnLst/>
              <a:rect l="l" t="t" r="r" b="b"/>
              <a:pathLst>
                <a:path w="1828800" h="549148">
                  <a:moveTo>
                    <a:pt x="0" y="0"/>
                  </a:moveTo>
                  <a:lnTo>
                    <a:pt x="1828800" y="0"/>
                  </a:lnTo>
                  <a:lnTo>
                    <a:pt x="1828800" y="549148"/>
                  </a:lnTo>
                  <a:lnTo>
                    <a:pt x="0" y="54914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279746" y="191853"/>
            <a:ext cx="1280160" cy="836847"/>
          </a:xfrm>
          <a:custGeom>
            <a:avLst/>
            <a:gdLst/>
            <a:ahLst/>
            <a:cxnLst/>
            <a:rect l="l" t="t" r="r" b="b"/>
            <a:pathLst>
              <a:path w="1280160" h="836847">
                <a:moveTo>
                  <a:pt x="0" y="0"/>
                </a:moveTo>
                <a:lnTo>
                  <a:pt x="1280160" y="0"/>
                </a:lnTo>
                <a:lnTo>
                  <a:pt x="1280160" y="836847"/>
                </a:lnTo>
                <a:lnTo>
                  <a:pt x="0" y="8368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42" r="-14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680055" y="128045"/>
            <a:ext cx="5962347" cy="844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4800" b="1">
                <a:solidFill>
                  <a:srgbClr val="26BADD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Century Gothic Paneuropean Bold"/>
              </a:rPr>
              <a:t>제품 상세 페이지</a:t>
            </a:r>
          </a:p>
        </p:txBody>
      </p:sp>
      <p:sp>
        <p:nvSpPr>
          <p:cNvPr id="8" name="Freeform 8"/>
          <p:cNvSpPr/>
          <p:nvPr/>
        </p:nvSpPr>
        <p:spPr>
          <a:xfrm>
            <a:off x="319154" y="404023"/>
            <a:ext cx="1050205" cy="516807"/>
          </a:xfrm>
          <a:custGeom>
            <a:avLst/>
            <a:gdLst/>
            <a:ahLst/>
            <a:cxnLst/>
            <a:rect l="l" t="t" r="r" b="b"/>
            <a:pathLst>
              <a:path w="1050205" h="516807">
                <a:moveTo>
                  <a:pt x="0" y="0"/>
                </a:moveTo>
                <a:lnTo>
                  <a:pt x="1050205" y="0"/>
                </a:lnTo>
                <a:lnTo>
                  <a:pt x="1050205" y="516807"/>
                </a:lnTo>
                <a:lnTo>
                  <a:pt x="0" y="516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44" b="-34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163922" y="198088"/>
            <a:ext cx="1371600" cy="411870"/>
            <a:chOff x="0" y="0"/>
            <a:chExt cx="1828800" cy="54916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28800" cy="549148"/>
            </a:xfrm>
            <a:custGeom>
              <a:avLst/>
              <a:gdLst/>
              <a:ahLst/>
              <a:cxnLst/>
              <a:rect l="l" t="t" r="r" b="b"/>
              <a:pathLst>
                <a:path w="1828800" h="549148">
                  <a:moveTo>
                    <a:pt x="0" y="0"/>
                  </a:moveTo>
                  <a:lnTo>
                    <a:pt x="1828800" y="0"/>
                  </a:lnTo>
                  <a:lnTo>
                    <a:pt x="1828800" y="549148"/>
                  </a:lnTo>
                  <a:lnTo>
                    <a:pt x="0" y="54914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267554" y="188920"/>
            <a:ext cx="1280160" cy="836847"/>
          </a:xfrm>
          <a:custGeom>
            <a:avLst/>
            <a:gdLst/>
            <a:ahLst/>
            <a:cxnLst/>
            <a:rect l="l" t="t" r="r" b="b"/>
            <a:pathLst>
              <a:path w="1280160" h="836847">
                <a:moveTo>
                  <a:pt x="0" y="0"/>
                </a:moveTo>
                <a:lnTo>
                  <a:pt x="1280160" y="0"/>
                </a:lnTo>
                <a:lnTo>
                  <a:pt x="1280160" y="836847"/>
                </a:lnTo>
                <a:lnTo>
                  <a:pt x="0" y="8368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42" r="-142"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4312" y="1557955"/>
            <a:ext cx="16284988" cy="8159457"/>
          </a:xfrm>
          <a:custGeom>
            <a:avLst/>
            <a:gdLst/>
            <a:ahLst/>
            <a:cxnLst/>
            <a:rect l="l" t="t" r="r" b="b"/>
            <a:pathLst>
              <a:path w="16284988" h="8159457">
                <a:moveTo>
                  <a:pt x="0" y="0"/>
                </a:moveTo>
                <a:lnTo>
                  <a:pt x="16284988" y="0"/>
                </a:lnTo>
                <a:lnTo>
                  <a:pt x="16284988" y="8159457"/>
                </a:lnTo>
                <a:lnTo>
                  <a:pt x="0" y="81594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11980684" y="2449619"/>
            <a:ext cx="5278616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 flipV="1">
            <a:off x="11980684" y="2449618"/>
            <a:ext cx="19050" cy="7267787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>
            <a:off x="11999734" y="9717412"/>
            <a:ext cx="5278616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 flipH="1" flipV="1">
            <a:off x="17240250" y="2449619"/>
            <a:ext cx="19049" cy="7267793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331346" y="406956"/>
            <a:ext cx="1050205" cy="516807"/>
          </a:xfrm>
          <a:custGeom>
            <a:avLst/>
            <a:gdLst/>
            <a:ahLst/>
            <a:cxnLst/>
            <a:rect l="l" t="t" r="r" b="b"/>
            <a:pathLst>
              <a:path w="1050205" h="516807">
                <a:moveTo>
                  <a:pt x="0" y="0"/>
                </a:moveTo>
                <a:lnTo>
                  <a:pt x="1050205" y="0"/>
                </a:lnTo>
                <a:lnTo>
                  <a:pt x="1050205" y="516807"/>
                </a:lnTo>
                <a:lnTo>
                  <a:pt x="0" y="516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44" b="-34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176114" y="359990"/>
            <a:ext cx="1371600" cy="411870"/>
            <a:chOff x="0" y="0"/>
            <a:chExt cx="1828800" cy="5491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28800" cy="549148"/>
            </a:xfrm>
            <a:custGeom>
              <a:avLst/>
              <a:gdLst/>
              <a:ahLst/>
              <a:cxnLst/>
              <a:rect l="l" t="t" r="r" b="b"/>
              <a:pathLst>
                <a:path w="1828800" h="549148">
                  <a:moveTo>
                    <a:pt x="0" y="0"/>
                  </a:moveTo>
                  <a:lnTo>
                    <a:pt x="1828800" y="0"/>
                  </a:lnTo>
                  <a:lnTo>
                    <a:pt x="1828800" y="549148"/>
                  </a:lnTo>
                  <a:lnTo>
                    <a:pt x="0" y="54914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279746" y="191853"/>
            <a:ext cx="1280160" cy="836847"/>
          </a:xfrm>
          <a:custGeom>
            <a:avLst/>
            <a:gdLst/>
            <a:ahLst/>
            <a:cxnLst/>
            <a:rect l="l" t="t" r="r" b="b"/>
            <a:pathLst>
              <a:path w="1280160" h="836847">
                <a:moveTo>
                  <a:pt x="0" y="0"/>
                </a:moveTo>
                <a:lnTo>
                  <a:pt x="1280160" y="0"/>
                </a:lnTo>
                <a:lnTo>
                  <a:pt x="1280160" y="836847"/>
                </a:lnTo>
                <a:lnTo>
                  <a:pt x="0" y="8368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42" r="-14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1680055" y="128045"/>
            <a:ext cx="5962347" cy="844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4800" b="1">
                <a:solidFill>
                  <a:srgbClr val="26BADD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Century Gothic Paneuropean Bold"/>
              </a:rPr>
              <a:t>주문 슬라이드</a:t>
            </a:r>
          </a:p>
        </p:txBody>
      </p:sp>
      <p:sp>
        <p:nvSpPr>
          <p:cNvPr id="12" name="Freeform 12"/>
          <p:cNvSpPr/>
          <p:nvPr/>
        </p:nvSpPr>
        <p:spPr>
          <a:xfrm>
            <a:off x="319154" y="404023"/>
            <a:ext cx="1050205" cy="516807"/>
          </a:xfrm>
          <a:custGeom>
            <a:avLst/>
            <a:gdLst/>
            <a:ahLst/>
            <a:cxnLst/>
            <a:rect l="l" t="t" r="r" b="b"/>
            <a:pathLst>
              <a:path w="1050205" h="516807">
                <a:moveTo>
                  <a:pt x="0" y="0"/>
                </a:moveTo>
                <a:lnTo>
                  <a:pt x="1050205" y="0"/>
                </a:lnTo>
                <a:lnTo>
                  <a:pt x="1050205" y="516807"/>
                </a:lnTo>
                <a:lnTo>
                  <a:pt x="0" y="516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44" b="-34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63922" y="198088"/>
            <a:ext cx="1371600" cy="411870"/>
            <a:chOff x="0" y="0"/>
            <a:chExt cx="1828800" cy="54916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28800" cy="549148"/>
            </a:xfrm>
            <a:custGeom>
              <a:avLst/>
              <a:gdLst/>
              <a:ahLst/>
              <a:cxnLst/>
              <a:rect l="l" t="t" r="r" b="b"/>
              <a:pathLst>
                <a:path w="1828800" h="549148">
                  <a:moveTo>
                    <a:pt x="0" y="0"/>
                  </a:moveTo>
                  <a:lnTo>
                    <a:pt x="1828800" y="0"/>
                  </a:lnTo>
                  <a:lnTo>
                    <a:pt x="1828800" y="549148"/>
                  </a:lnTo>
                  <a:lnTo>
                    <a:pt x="0" y="54914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5" name="Freeform 15"/>
          <p:cNvSpPr/>
          <p:nvPr/>
        </p:nvSpPr>
        <p:spPr>
          <a:xfrm>
            <a:off x="267554" y="188920"/>
            <a:ext cx="1280160" cy="836847"/>
          </a:xfrm>
          <a:custGeom>
            <a:avLst/>
            <a:gdLst/>
            <a:ahLst/>
            <a:cxnLst/>
            <a:rect l="l" t="t" r="r" b="b"/>
            <a:pathLst>
              <a:path w="1280160" h="836847">
                <a:moveTo>
                  <a:pt x="0" y="0"/>
                </a:moveTo>
                <a:lnTo>
                  <a:pt x="1280160" y="0"/>
                </a:lnTo>
                <a:lnTo>
                  <a:pt x="1280160" y="836847"/>
                </a:lnTo>
                <a:lnTo>
                  <a:pt x="0" y="8368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42" r="-142"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4312" y="1557955"/>
            <a:ext cx="16284988" cy="8159457"/>
          </a:xfrm>
          <a:custGeom>
            <a:avLst/>
            <a:gdLst/>
            <a:ahLst/>
            <a:cxnLst/>
            <a:rect l="l" t="t" r="r" b="b"/>
            <a:pathLst>
              <a:path w="16284988" h="8159457">
                <a:moveTo>
                  <a:pt x="0" y="0"/>
                </a:moveTo>
                <a:lnTo>
                  <a:pt x="16284988" y="0"/>
                </a:lnTo>
                <a:lnTo>
                  <a:pt x="16284988" y="8159457"/>
                </a:lnTo>
                <a:lnTo>
                  <a:pt x="0" y="81594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11980684" y="2449619"/>
            <a:ext cx="5278616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 flipV="1">
            <a:off x="11999734" y="2449618"/>
            <a:ext cx="0" cy="7267794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>
            <a:off x="11999734" y="9717412"/>
            <a:ext cx="5278616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 flipH="1" flipV="1">
            <a:off x="17240250" y="2449619"/>
            <a:ext cx="19050" cy="7267793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8732847" y="2269144"/>
            <a:ext cx="9125563" cy="6737080"/>
          </a:xfrm>
          <a:custGeom>
            <a:avLst/>
            <a:gdLst/>
            <a:ahLst/>
            <a:cxnLst/>
            <a:rect l="l" t="t" r="r" b="b"/>
            <a:pathLst>
              <a:path w="9125563" h="6737080">
                <a:moveTo>
                  <a:pt x="0" y="0"/>
                </a:moveTo>
                <a:lnTo>
                  <a:pt x="9125563" y="0"/>
                </a:lnTo>
                <a:lnTo>
                  <a:pt x="9125563" y="6737080"/>
                </a:lnTo>
                <a:lnTo>
                  <a:pt x="0" y="6737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331346" y="406956"/>
            <a:ext cx="1050205" cy="516807"/>
          </a:xfrm>
          <a:custGeom>
            <a:avLst/>
            <a:gdLst/>
            <a:ahLst/>
            <a:cxnLst/>
            <a:rect l="l" t="t" r="r" b="b"/>
            <a:pathLst>
              <a:path w="1050205" h="516807">
                <a:moveTo>
                  <a:pt x="0" y="0"/>
                </a:moveTo>
                <a:lnTo>
                  <a:pt x="1050205" y="0"/>
                </a:lnTo>
                <a:lnTo>
                  <a:pt x="1050205" y="516807"/>
                </a:lnTo>
                <a:lnTo>
                  <a:pt x="0" y="5168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344" b="-34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76114" y="359990"/>
            <a:ext cx="1371600" cy="411870"/>
            <a:chOff x="0" y="0"/>
            <a:chExt cx="1828800" cy="54916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28800" cy="549148"/>
            </a:xfrm>
            <a:custGeom>
              <a:avLst/>
              <a:gdLst/>
              <a:ahLst/>
              <a:cxnLst/>
              <a:rect l="l" t="t" r="r" b="b"/>
              <a:pathLst>
                <a:path w="1828800" h="549148">
                  <a:moveTo>
                    <a:pt x="0" y="0"/>
                  </a:moveTo>
                  <a:lnTo>
                    <a:pt x="1828800" y="0"/>
                  </a:lnTo>
                  <a:lnTo>
                    <a:pt x="1828800" y="549148"/>
                  </a:lnTo>
                  <a:lnTo>
                    <a:pt x="0" y="54914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279746" y="191853"/>
            <a:ext cx="1280160" cy="836847"/>
          </a:xfrm>
          <a:custGeom>
            <a:avLst/>
            <a:gdLst/>
            <a:ahLst/>
            <a:cxnLst/>
            <a:rect l="l" t="t" r="r" b="b"/>
            <a:pathLst>
              <a:path w="1280160" h="836847">
                <a:moveTo>
                  <a:pt x="0" y="0"/>
                </a:moveTo>
                <a:lnTo>
                  <a:pt x="1280160" y="0"/>
                </a:lnTo>
                <a:lnTo>
                  <a:pt x="1280160" y="836847"/>
                </a:lnTo>
                <a:lnTo>
                  <a:pt x="0" y="836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42" r="-14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680055" y="128045"/>
            <a:ext cx="5962347" cy="844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4800" b="1">
                <a:solidFill>
                  <a:srgbClr val="26BADD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Century Gothic Paneuropean Bold"/>
              </a:rPr>
              <a:t>주문 슬라이드</a:t>
            </a:r>
          </a:p>
        </p:txBody>
      </p:sp>
      <p:sp>
        <p:nvSpPr>
          <p:cNvPr id="14" name="Freeform 14"/>
          <p:cNvSpPr/>
          <p:nvPr/>
        </p:nvSpPr>
        <p:spPr>
          <a:xfrm>
            <a:off x="319154" y="404023"/>
            <a:ext cx="1050205" cy="516807"/>
          </a:xfrm>
          <a:custGeom>
            <a:avLst/>
            <a:gdLst/>
            <a:ahLst/>
            <a:cxnLst/>
            <a:rect l="l" t="t" r="r" b="b"/>
            <a:pathLst>
              <a:path w="1050205" h="516807">
                <a:moveTo>
                  <a:pt x="0" y="0"/>
                </a:moveTo>
                <a:lnTo>
                  <a:pt x="1050205" y="0"/>
                </a:lnTo>
                <a:lnTo>
                  <a:pt x="1050205" y="516807"/>
                </a:lnTo>
                <a:lnTo>
                  <a:pt x="0" y="5168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344" b="-34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15"/>
          <p:cNvGrpSpPr/>
          <p:nvPr/>
        </p:nvGrpSpPr>
        <p:grpSpPr>
          <a:xfrm>
            <a:off x="163922" y="198088"/>
            <a:ext cx="1371600" cy="411870"/>
            <a:chOff x="0" y="0"/>
            <a:chExt cx="1828800" cy="5491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828800" cy="549148"/>
            </a:xfrm>
            <a:custGeom>
              <a:avLst/>
              <a:gdLst/>
              <a:ahLst/>
              <a:cxnLst/>
              <a:rect l="l" t="t" r="r" b="b"/>
              <a:pathLst>
                <a:path w="1828800" h="549148">
                  <a:moveTo>
                    <a:pt x="0" y="0"/>
                  </a:moveTo>
                  <a:lnTo>
                    <a:pt x="1828800" y="0"/>
                  </a:lnTo>
                  <a:lnTo>
                    <a:pt x="1828800" y="549148"/>
                  </a:lnTo>
                  <a:lnTo>
                    <a:pt x="0" y="54914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7" name="Freeform 17"/>
          <p:cNvSpPr/>
          <p:nvPr/>
        </p:nvSpPr>
        <p:spPr>
          <a:xfrm>
            <a:off x="267554" y="188920"/>
            <a:ext cx="1280160" cy="836847"/>
          </a:xfrm>
          <a:custGeom>
            <a:avLst/>
            <a:gdLst/>
            <a:ahLst/>
            <a:cxnLst/>
            <a:rect l="l" t="t" r="r" b="b"/>
            <a:pathLst>
              <a:path w="1280160" h="836847">
                <a:moveTo>
                  <a:pt x="0" y="0"/>
                </a:moveTo>
                <a:lnTo>
                  <a:pt x="1280160" y="0"/>
                </a:lnTo>
                <a:lnTo>
                  <a:pt x="1280160" y="836847"/>
                </a:lnTo>
                <a:lnTo>
                  <a:pt x="0" y="836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42" r="-142"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21" name="그림 20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57E92FF-DE26-109D-3231-72EB4508FB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69" y="2116287"/>
            <a:ext cx="8487778" cy="704279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9825088">
            <a:off x="7283418" y="4894741"/>
            <a:ext cx="672120" cy="565535"/>
            <a:chOff x="0" y="0"/>
            <a:chExt cx="896160" cy="754046"/>
          </a:xfrm>
        </p:grpSpPr>
        <p:sp>
          <p:nvSpPr>
            <p:cNvPr id="3" name="Freeform 3"/>
            <p:cNvSpPr/>
            <p:nvPr/>
          </p:nvSpPr>
          <p:spPr>
            <a:xfrm>
              <a:off x="-11684" y="-2667"/>
              <a:ext cx="907796" cy="756666"/>
            </a:xfrm>
            <a:custGeom>
              <a:avLst/>
              <a:gdLst/>
              <a:ahLst/>
              <a:cxnLst/>
              <a:rect l="l" t="t" r="r" b="b"/>
              <a:pathLst>
                <a:path w="907796" h="756666">
                  <a:moveTo>
                    <a:pt x="244602" y="5080"/>
                  </a:moveTo>
                  <a:cubicBezTo>
                    <a:pt x="265049" y="0"/>
                    <a:pt x="287401" y="2794"/>
                    <a:pt x="306832" y="14605"/>
                  </a:cubicBezTo>
                  <a:lnTo>
                    <a:pt x="785876" y="303911"/>
                  </a:lnTo>
                  <a:lnTo>
                    <a:pt x="799084" y="321945"/>
                  </a:lnTo>
                  <a:lnTo>
                    <a:pt x="837692" y="347980"/>
                  </a:lnTo>
                  <a:cubicBezTo>
                    <a:pt x="880999" y="391287"/>
                    <a:pt x="907796" y="451231"/>
                    <a:pt x="907796" y="517271"/>
                  </a:cubicBezTo>
                  <a:cubicBezTo>
                    <a:pt x="907796" y="649478"/>
                    <a:pt x="800608" y="756666"/>
                    <a:pt x="668401" y="756666"/>
                  </a:cubicBezTo>
                  <a:cubicBezTo>
                    <a:pt x="635381" y="756666"/>
                    <a:pt x="603885" y="749935"/>
                    <a:pt x="575183" y="737870"/>
                  </a:cubicBezTo>
                  <a:lnTo>
                    <a:pt x="566674" y="732155"/>
                  </a:lnTo>
                  <a:lnTo>
                    <a:pt x="530352" y="726694"/>
                  </a:lnTo>
                  <a:lnTo>
                    <a:pt x="51435" y="437261"/>
                  </a:lnTo>
                  <a:cubicBezTo>
                    <a:pt x="12573" y="413766"/>
                    <a:pt x="0" y="363093"/>
                    <a:pt x="23495" y="324231"/>
                  </a:cubicBezTo>
                  <a:lnTo>
                    <a:pt x="193802" y="42418"/>
                  </a:lnTo>
                  <a:cubicBezTo>
                    <a:pt x="205613" y="22987"/>
                    <a:pt x="224155" y="10160"/>
                    <a:pt x="244602" y="5080"/>
                  </a:cubicBezTo>
                  <a:close/>
                </a:path>
              </a:pathLst>
            </a:custGeom>
            <a:solidFill>
              <a:srgbClr val="BFBFB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225642" y="1741387"/>
            <a:ext cx="5452500" cy="707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03"/>
              </a:lnSpc>
            </a:pPr>
            <a:r>
              <a:rPr lang="en-US" sz="4500" b="1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Century Gothic Paneuropean Bold"/>
              </a:rPr>
              <a:t>선정 이유 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25641" y="2968422"/>
            <a:ext cx="5120374" cy="2109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19"/>
              </a:lnSpc>
            </a:pPr>
            <a:r>
              <a:rPr lang="en-US" sz="2999" b="1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Century Gothic Paneuropean Bold"/>
              </a:rPr>
              <a:t>적당한 프로젝트 규모</a:t>
            </a:r>
          </a:p>
          <a:p>
            <a:pPr algn="just">
              <a:lnSpc>
                <a:spcPts val="2592"/>
              </a:lnSpc>
            </a:pPr>
            <a:endParaRPr lang="en-US" sz="2999" b="1">
              <a:solidFill>
                <a:srgbClr val="000000"/>
              </a:solidFill>
              <a:latin typeface="Century Gothic Paneuropean Bold"/>
              <a:ea typeface="Century Gothic Paneuropean Bold"/>
              <a:cs typeface="Century Gothic Paneuropean Bold"/>
              <a:sym typeface="Century Gothic Paneuropean Bold"/>
            </a:endParaRPr>
          </a:p>
          <a:p>
            <a:pPr algn="just">
              <a:lnSpc>
                <a:spcPts val="3311"/>
              </a:lnSpc>
            </a:pPr>
            <a:r>
              <a:rPr lang="en-US" sz="2299" b="1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Century Gothic Paneuropean"/>
              </a:rPr>
              <a:t>주어진 시간 내에서 </a:t>
            </a:r>
          </a:p>
          <a:p>
            <a:pPr algn="just">
              <a:lnSpc>
                <a:spcPts val="3311"/>
              </a:lnSpc>
            </a:pPr>
            <a:r>
              <a:rPr lang="en-US" sz="2299" b="1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Century Gothic Paneuropean"/>
              </a:rPr>
              <a:t>높은 완성도를 달성할 수 있는 </a:t>
            </a:r>
          </a:p>
          <a:p>
            <a:pPr algn="just">
              <a:lnSpc>
                <a:spcPts val="3311"/>
              </a:lnSpc>
            </a:pPr>
            <a:r>
              <a:rPr lang="en-US" sz="2299" b="1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Century Gothic Paneuropean"/>
              </a:rPr>
              <a:t>적절한 개발 범위로 판단되어 선정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804967" y="5666829"/>
            <a:ext cx="5372776" cy="722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03"/>
              </a:lnSpc>
            </a:pPr>
            <a:r>
              <a:rPr lang="en-US" sz="4500" b="1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Century Gothic Paneuropean Bold"/>
              </a:rPr>
              <a:t>선정 이유2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804967" y="6893863"/>
            <a:ext cx="5201326" cy="2529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19"/>
              </a:lnSpc>
            </a:pPr>
            <a:r>
              <a:rPr lang="en-US" sz="2999" b="1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Century Gothic Paneuropean Bold"/>
              </a:rPr>
              <a:t>학습 내용 종합 활용</a:t>
            </a:r>
          </a:p>
          <a:p>
            <a:pPr algn="just">
              <a:lnSpc>
                <a:spcPts val="2592"/>
              </a:lnSpc>
            </a:pPr>
            <a:endParaRPr lang="en-US" sz="2999" b="1">
              <a:solidFill>
                <a:srgbClr val="000000"/>
              </a:solidFill>
              <a:latin typeface="Century Gothic Paneuropean Bold"/>
              <a:ea typeface="Century Gothic Paneuropean Bold"/>
              <a:cs typeface="Century Gothic Paneuropean Bold"/>
              <a:sym typeface="Century Gothic Paneuropean Bold"/>
            </a:endParaRPr>
          </a:p>
          <a:p>
            <a:pPr algn="just">
              <a:lnSpc>
                <a:spcPts val="3311"/>
              </a:lnSpc>
            </a:pPr>
            <a:r>
              <a:rPr lang="en-US" sz="2299" b="1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Century Gothic Paneuropean"/>
              </a:rPr>
              <a:t>학습한 프론트엔드 기술들을 </a:t>
            </a:r>
          </a:p>
          <a:p>
            <a:pPr algn="just">
              <a:lnSpc>
                <a:spcPts val="3311"/>
              </a:lnSpc>
            </a:pPr>
            <a:r>
              <a:rPr lang="en-US" sz="2299" b="1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Century Gothic Paneuropean"/>
              </a:rPr>
              <a:t>종합적으로 적용하여 </a:t>
            </a:r>
          </a:p>
          <a:p>
            <a:pPr algn="just">
              <a:lnSpc>
                <a:spcPts val="3311"/>
              </a:lnSpc>
            </a:pPr>
            <a:r>
              <a:rPr lang="en-US" sz="2299" b="1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Century Gothic Paneuropean"/>
              </a:rPr>
              <a:t>프로젝트 경험을 쌓기에 적절하다 판단하여 </a:t>
            </a:r>
          </a:p>
          <a:p>
            <a:pPr algn="just">
              <a:lnSpc>
                <a:spcPts val="3311"/>
              </a:lnSpc>
            </a:pPr>
            <a:r>
              <a:rPr lang="en-US" sz="2299" b="1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Century Gothic Paneuropean"/>
              </a:rPr>
              <a:t>선정</a:t>
            </a:r>
          </a:p>
        </p:txBody>
      </p:sp>
      <p:grpSp>
        <p:nvGrpSpPr>
          <p:cNvPr id="8" name="Group 8"/>
          <p:cNvGrpSpPr/>
          <p:nvPr/>
        </p:nvGrpSpPr>
        <p:grpSpPr>
          <a:xfrm rot="-579965">
            <a:off x="7621075" y="3739986"/>
            <a:ext cx="3049059" cy="3049059"/>
            <a:chOff x="0" y="0"/>
            <a:chExt cx="4065413" cy="40654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65397" cy="4065397"/>
            </a:xfrm>
            <a:custGeom>
              <a:avLst/>
              <a:gdLst/>
              <a:ahLst/>
              <a:cxnLst/>
              <a:rect l="l" t="t" r="r" b="b"/>
              <a:pathLst>
                <a:path w="4065397" h="4065397">
                  <a:moveTo>
                    <a:pt x="0" y="2032762"/>
                  </a:moveTo>
                  <a:cubicBezTo>
                    <a:pt x="0" y="910082"/>
                    <a:pt x="910082" y="0"/>
                    <a:pt x="2032762" y="0"/>
                  </a:cubicBezTo>
                  <a:cubicBezTo>
                    <a:pt x="3155442" y="0"/>
                    <a:pt x="4065397" y="910082"/>
                    <a:pt x="4065397" y="2032762"/>
                  </a:cubicBezTo>
                  <a:cubicBezTo>
                    <a:pt x="4065397" y="3155442"/>
                    <a:pt x="3155315" y="4065397"/>
                    <a:pt x="2032762" y="4065397"/>
                  </a:cubicBezTo>
                  <a:cubicBezTo>
                    <a:pt x="910209" y="4065397"/>
                    <a:pt x="0" y="3155315"/>
                    <a:pt x="0" y="2032762"/>
                  </a:cubicBezTo>
                  <a:close/>
                </a:path>
              </a:pathLst>
            </a:custGeom>
            <a:solidFill>
              <a:srgbClr val="BFBFB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-579965">
            <a:off x="7973319" y="3935858"/>
            <a:ext cx="2888597" cy="2888597"/>
            <a:chOff x="0" y="0"/>
            <a:chExt cx="3851463" cy="385146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851402" cy="3851402"/>
            </a:xfrm>
            <a:custGeom>
              <a:avLst/>
              <a:gdLst/>
              <a:ahLst/>
              <a:cxnLst/>
              <a:rect l="l" t="t" r="r" b="b"/>
              <a:pathLst>
                <a:path w="3851402" h="3851402">
                  <a:moveTo>
                    <a:pt x="0" y="1925701"/>
                  </a:moveTo>
                  <a:cubicBezTo>
                    <a:pt x="0" y="862203"/>
                    <a:pt x="862203" y="0"/>
                    <a:pt x="1925701" y="0"/>
                  </a:cubicBezTo>
                  <a:cubicBezTo>
                    <a:pt x="2989199" y="0"/>
                    <a:pt x="3851402" y="862203"/>
                    <a:pt x="3851402" y="1925701"/>
                  </a:cubicBezTo>
                  <a:cubicBezTo>
                    <a:pt x="3851402" y="2989199"/>
                    <a:pt x="2989326" y="3851402"/>
                    <a:pt x="1925701" y="3851402"/>
                  </a:cubicBezTo>
                  <a:cubicBezTo>
                    <a:pt x="862076" y="3851402"/>
                    <a:pt x="0" y="2989326"/>
                    <a:pt x="0" y="1925701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Freeform 12"/>
          <p:cNvSpPr/>
          <p:nvPr/>
        </p:nvSpPr>
        <p:spPr>
          <a:xfrm rot="-9989433">
            <a:off x="7285267" y="3781940"/>
            <a:ext cx="3631340" cy="2991240"/>
          </a:xfrm>
          <a:custGeom>
            <a:avLst/>
            <a:gdLst/>
            <a:ahLst/>
            <a:cxnLst/>
            <a:rect l="l" t="t" r="r" b="b"/>
            <a:pathLst>
              <a:path w="3631340" h="2991240">
                <a:moveTo>
                  <a:pt x="0" y="0"/>
                </a:moveTo>
                <a:lnTo>
                  <a:pt x="3631340" y="0"/>
                </a:lnTo>
                <a:lnTo>
                  <a:pt x="3631340" y="2991240"/>
                </a:lnTo>
                <a:lnTo>
                  <a:pt x="0" y="2991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7" r="-7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7997070" y="4891017"/>
            <a:ext cx="2920806" cy="62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4000" b="1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Century Gothic Paneuropean Bold"/>
              </a:rPr>
              <a:t>선정 이유</a:t>
            </a:r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4312" y="1557955"/>
            <a:ext cx="16284988" cy="8203728"/>
          </a:xfrm>
          <a:custGeom>
            <a:avLst/>
            <a:gdLst/>
            <a:ahLst/>
            <a:cxnLst/>
            <a:rect l="l" t="t" r="r" b="b"/>
            <a:pathLst>
              <a:path w="16284988" h="8203728">
                <a:moveTo>
                  <a:pt x="0" y="0"/>
                </a:moveTo>
                <a:lnTo>
                  <a:pt x="16284988" y="0"/>
                </a:lnTo>
                <a:lnTo>
                  <a:pt x="16284988" y="8203728"/>
                </a:lnTo>
                <a:lnTo>
                  <a:pt x="0" y="82037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615" b="-661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331346" y="406956"/>
            <a:ext cx="1050205" cy="516807"/>
          </a:xfrm>
          <a:custGeom>
            <a:avLst/>
            <a:gdLst/>
            <a:ahLst/>
            <a:cxnLst/>
            <a:rect l="l" t="t" r="r" b="b"/>
            <a:pathLst>
              <a:path w="1050205" h="516807">
                <a:moveTo>
                  <a:pt x="0" y="0"/>
                </a:moveTo>
                <a:lnTo>
                  <a:pt x="1050205" y="0"/>
                </a:lnTo>
                <a:lnTo>
                  <a:pt x="1050205" y="516807"/>
                </a:lnTo>
                <a:lnTo>
                  <a:pt x="0" y="516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44" b="-34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76114" y="359990"/>
            <a:ext cx="1371600" cy="411870"/>
            <a:chOff x="0" y="0"/>
            <a:chExt cx="1828800" cy="5491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28800" cy="549148"/>
            </a:xfrm>
            <a:custGeom>
              <a:avLst/>
              <a:gdLst/>
              <a:ahLst/>
              <a:cxnLst/>
              <a:rect l="l" t="t" r="r" b="b"/>
              <a:pathLst>
                <a:path w="1828800" h="549148">
                  <a:moveTo>
                    <a:pt x="0" y="0"/>
                  </a:moveTo>
                  <a:lnTo>
                    <a:pt x="1828800" y="0"/>
                  </a:lnTo>
                  <a:lnTo>
                    <a:pt x="1828800" y="549148"/>
                  </a:lnTo>
                  <a:lnTo>
                    <a:pt x="0" y="54914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279746" y="191853"/>
            <a:ext cx="1280160" cy="836847"/>
          </a:xfrm>
          <a:custGeom>
            <a:avLst/>
            <a:gdLst/>
            <a:ahLst/>
            <a:cxnLst/>
            <a:rect l="l" t="t" r="r" b="b"/>
            <a:pathLst>
              <a:path w="1280160" h="836847">
                <a:moveTo>
                  <a:pt x="0" y="0"/>
                </a:moveTo>
                <a:lnTo>
                  <a:pt x="1280160" y="0"/>
                </a:lnTo>
                <a:lnTo>
                  <a:pt x="1280160" y="836847"/>
                </a:lnTo>
                <a:lnTo>
                  <a:pt x="0" y="8368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42" r="-14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680055" y="128045"/>
            <a:ext cx="5962347" cy="844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4800" b="1">
                <a:solidFill>
                  <a:srgbClr val="26BADD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Century Gothic Paneuropean Bold"/>
              </a:rPr>
              <a:t>NOLA 페이지</a:t>
            </a:r>
          </a:p>
        </p:txBody>
      </p:sp>
      <p:sp>
        <p:nvSpPr>
          <p:cNvPr id="8" name="Freeform 8"/>
          <p:cNvSpPr/>
          <p:nvPr/>
        </p:nvSpPr>
        <p:spPr>
          <a:xfrm>
            <a:off x="319154" y="404023"/>
            <a:ext cx="1050205" cy="516807"/>
          </a:xfrm>
          <a:custGeom>
            <a:avLst/>
            <a:gdLst/>
            <a:ahLst/>
            <a:cxnLst/>
            <a:rect l="l" t="t" r="r" b="b"/>
            <a:pathLst>
              <a:path w="1050205" h="516807">
                <a:moveTo>
                  <a:pt x="0" y="0"/>
                </a:moveTo>
                <a:lnTo>
                  <a:pt x="1050205" y="0"/>
                </a:lnTo>
                <a:lnTo>
                  <a:pt x="1050205" y="516807"/>
                </a:lnTo>
                <a:lnTo>
                  <a:pt x="0" y="516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44" b="-34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163922" y="198088"/>
            <a:ext cx="1371600" cy="411870"/>
            <a:chOff x="0" y="0"/>
            <a:chExt cx="1828800" cy="54916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28800" cy="549148"/>
            </a:xfrm>
            <a:custGeom>
              <a:avLst/>
              <a:gdLst/>
              <a:ahLst/>
              <a:cxnLst/>
              <a:rect l="l" t="t" r="r" b="b"/>
              <a:pathLst>
                <a:path w="1828800" h="549148">
                  <a:moveTo>
                    <a:pt x="0" y="0"/>
                  </a:moveTo>
                  <a:lnTo>
                    <a:pt x="1828800" y="0"/>
                  </a:lnTo>
                  <a:lnTo>
                    <a:pt x="1828800" y="549148"/>
                  </a:lnTo>
                  <a:lnTo>
                    <a:pt x="0" y="54914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267554" y="188920"/>
            <a:ext cx="1280160" cy="836847"/>
          </a:xfrm>
          <a:custGeom>
            <a:avLst/>
            <a:gdLst/>
            <a:ahLst/>
            <a:cxnLst/>
            <a:rect l="l" t="t" r="r" b="b"/>
            <a:pathLst>
              <a:path w="1280160" h="836847">
                <a:moveTo>
                  <a:pt x="0" y="0"/>
                </a:moveTo>
                <a:lnTo>
                  <a:pt x="1280160" y="0"/>
                </a:lnTo>
                <a:lnTo>
                  <a:pt x="1280160" y="836847"/>
                </a:lnTo>
                <a:lnTo>
                  <a:pt x="0" y="8368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42" r="-142"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1346" y="406956"/>
            <a:ext cx="1050205" cy="516807"/>
          </a:xfrm>
          <a:custGeom>
            <a:avLst/>
            <a:gdLst/>
            <a:ahLst/>
            <a:cxnLst/>
            <a:rect l="l" t="t" r="r" b="b"/>
            <a:pathLst>
              <a:path w="1050205" h="516807">
                <a:moveTo>
                  <a:pt x="0" y="0"/>
                </a:moveTo>
                <a:lnTo>
                  <a:pt x="1050205" y="0"/>
                </a:lnTo>
                <a:lnTo>
                  <a:pt x="1050205" y="516807"/>
                </a:lnTo>
                <a:lnTo>
                  <a:pt x="0" y="516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44" b="-34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76114" y="359990"/>
            <a:ext cx="1371600" cy="411870"/>
            <a:chOff x="0" y="0"/>
            <a:chExt cx="1828800" cy="5491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8800" cy="549148"/>
            </a:xfrm>
            <a:custGeom>
              <a:avLst/>
              <a:gdLst/>
              <a:ahLst/>
              <a:cxnLst/>
              <a:rect l="l" t="t" r="r" b="b"/>
              <a:pathLst>
                <a:path w="1828800" h="549148">
                  <a:moveTo>
                    <a:pt x="0" y="0"/>
                  </a:moveTo>
                  <a:lnTo>
                    <a:pt x="1828800" y="0"/>
                  </a:lnTo>
                  <a:lnTo>
                    <a:pt x="1828800" y="549148"/>
                  </a:lnTo>
                  <a:lnTo>
                    <a:pt x="0" y="54914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279746" y="191853"/>
            <a:ext cx="1280160" cy="836847"/>
          </a:xfrm>
          <a:custGeom>
            <a:avLst/>
            <a:gdLst/>
            <a:ahLst/>
            <a:cxnLst/>
            <a:rect l="l" t="t" r="r" b="b"/>
            <a:pathLst>
              <a:path w="1280160" h="836847">
                <a:moveTo>
                  <a:pt x="0" y="0"/>
                </a:moveTo>
                <a:lnTo>
                  <a:pt x="1280160" y="0"/>
                </a:lnTo>
                <a:lnTo>
                  <a:pt x="1280160" y="836847"/>
                </a:lnTo>
                <a:lnTo>
                  <a:pt x="0" y="836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2" r="-14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515650" y="1557955"/>
            <a:ext cx="15256699" cy="8203728"/>
          </a:xfrm>
          <a:custGeom>
            <a:avLst/>
            <a:gdLst/>
            <a:ahLst/>
            <a:cxnLst/>
            <a:rect l="l" t="t" r="r" b="b"/>
            <a:pathLst>
              <a:path w="15256699" h="8203728">
                <a:moveTo>
                  <a:pt x="0" y="0"/>
                </a:moveTo>
                <a:lnTo>
                  <a:pt x="15256700" y="0"/>
                </a:lnTo>
                <a:lnTo>
                  <a:pt x="15256700" y="8203728"/>
                </a:lnTo>
                <a:lnTo>
                  <a:pt x="0" y="82037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273" b="-327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680055" y="128045"/>
            <a:ext cx="5962347" cy="844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4800" b="1">
                <a:solidFill>
                  <a:srgbClr val="26BADD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Century Gothic Paneuropean Bold"/>
              </a:rPr>
              <a:t>블로그 페이지</a:t>
            </a:r>
          </a:p>
        </p:txBody>
      </p:sp>
      <p:sp>
        <p:nvSpPr>
          <p:cNvPr id="8" name="Freeform 8"/>
          <p:cNvSpPr/>
          <p:nvPr/>
        </p:nvSpPr>
        <p:spPr>
          <a:xfrm>
            <a:off x="331346" y="406956"/>
            <a:ext cx="1050205" cy="516807"/>
          </a:xfrm>
          <a:custGeom>
            <a:avLst/>
            <a:gdLst/>
            <a:ahLst/>
            <a:cxnLst/>
            <a:rect l="l" t="t" r="r" b="b"/>
            <a:pathLst>
              <a:path w="1050205" h="516807">
                <a:moveTo>
                  <a:pt x="0" y="0"/>
                </a:moveTo>
                <a:lnTo>
                  <a:pt x="1050205" y="0"/>
                </a:lnTo>
                <a:lnTo>
                  <a:pt x="1050205" y="516807"/>
                </a:lnTo>
                <a:lnTo>
                  <a:pt x="0" y="516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44" b="-34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176114" y="-14082"/>
            <a:ext cx="1371600" cy="411870"/>
            <a:chOff x="0" y="0"/>
            <a:chExt cx="1828800" cy="54916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28800" cy="549148"/>
            </a:xfrm>
            <a:custGeom>
              <a:avLst/>
              <a:gdLst/>
              <a:ahLst/>
              <a:cxnLst/>
              <a:rect l="l" t="t" r="r" b="b"/>
              <a:pathLst>
                <a:path w="1828800" h="549148">
                  <a:moveTo>
                    <a:pt x="0" y="0"/>
                  </a:moveTo>
                  <a:lnTo>
                    <a:pt x="1828800" y="0"/>
                  </a:lnTo>
                  <a:lnTo>
                    <a:pt x="1828800" y="549148"/>
                  </a:lnTo>
                  <a:lnTo>
                    <a:pt x="0" y="54914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279746" y="191853"/>
            <a:ext cx="1280160" cy="836847"/>
          </a:xfrm>
          <a:custGeom>
            <a:avLst/>
            <a:gdLst/>
            <a:ahLst/>
            <a:cxnLst/>
            <a:rect l="l" t="t" r="r" b="b"/>
            <a:pathLst>
              <a:path w="1280160" h="836847">
                <a:moveTo>
                  <a:pt x="0" y="0"/>
                </a:moveTo>
                <a:lnTo>
                  <a:pt x="1280160" y="0"/>
                </a:lnTo>
                <a:lnTo>
                  <a:pt x="1280160" y="836847"/>
                </a:lnTo>
                <a:lnTo>
                  <a:pt x="0" y="836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2" r="-142"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5650" y="1557955"/>
            <a:ext cx="15256699" cy="8203728"/>
          </a:xfrm>
          <a:custGeom>
            <a:avLst/>
            <a:gdLst/>
            <a:ahLst/>
            <a:cxnLst/>
            <a:rect l="l" t="t" r="r" b="b"/>
            <a:pathLst>
              <a:path w="15256699" h="8203728">
                <a:moveTo>
                  <a:pt x="0" y="0"/>
                </a:moveTo>
                <a:lnTo>
                  <a:pt x="15256700" y="0"/>
                </a:lnTo>
                <a:lnTo>
                  <a:pt x="15256700" y="8203728"/>
                </a:lnTo>
                <a:lnTo>
                  <a:pt x="0" y="82037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273" b="-327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984383" y="1557955"/>
            <a:ext cx="14319234" cy="8203728"/>
          </a:xfrm>
          <a:custGeom>
            <a:avLst/>
            <a:gdLst/>
            <a:ahLst/>
            <a:cxnLst/>
            <a:rect l="l" t="t" r="r" b="b"/>
            <a:pathLst>
              <a:path w="14319234" h="8203728">
                <a:moveTo>
                  <a:pt x="0" y="0"/>
                </a:moveTo>
                <a:lnTo>
                  <a:pt x="14319234" y="0"/>
                </a:lnTo>
                <a:lnTo>
                  <a:pt x="14319234" y="8203728"/>
                </a:lnTo>
                <a:lnTo>
                  <a:pt x="0" y="8203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331346" y="406956"/>
            <a:ext cx="1050205" cy="516807"/>
          </a:xfrm>
          <a:custGeom>
            <a:avLst/>
            <a:gdLst/>
            <a:ahLst/>
            <a:cxnLst/>
            <a:rect l="l" t="t" r="r" b="b"/>
            <a:pathLst>
              <a:path w="1050205" h="516807">
                <a:moveTo>
                  <a:pt x="0" y="0"/>
                </a:moveTo>
                <a:lnTo>
                  <a:pt x="1050205" y="0"/>
                </a:lnTo>
                <a:lnTo>
                  <a:pt x="1050205" y="516807"/>
                </a:lnTo>
                <a:lnTo>
                  <a:pt x="0" y="5168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344" b="-34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76114" y="359990"/>
            <a:ext cx="1371600" cy="411870"/>
            <a:chOff x="0" y="0"/>
            <a:chExt cx="1828800" cy="5491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28800" cy="549148"/>
            </a:xfrm>
            <a:custGeom>
              <a:avLst/>
              <a:gdLst/>
              <a:ahLst/>
              <a:cxnLst/>
              <a:rect l="l" t="t" r="r" b="b"/>
              <a:pathLst>
                <a:path w="1828800" h="549148">
                  <a:moveTo>
                    <a:pt x="0" y="0"/>
                  </a:moveTo>
                  <a:lnTo>
                    <a:pt x="1828800" y="0"/>
                  </a:lnTo>
                  <a:lnTo>
                    <a:pt x="1828800" y="549148"/>
                  </a:lnTo>
                  <a:lnTo>
                    <a:pt x="0" y="54914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279746" y="191853"/>
            <a:ext cx="1280160" cy="836847"/>
          </a:xfrm>
          <a:custGeom>
            <a:avLst/>
            <a:gdLst/>
            <a:ahLst/>
            <a:cxnLst/>
            <a:rect l="l" t="t" r="r" b="b"/>
            <a:pathLst>
              <a:path w="1280160" h="836847">
                <a:moveTo>
                  <a:pt x="0" y="0"/>
                </a:moveTo>
                <a:lnTo>
                  <a:pt x="1280160" y="0"/>
                </a:lnTo>
                <a:lnTo>
                  <a:pt x="1280160" y="836847"/>
                </a:lnTo>
                <a:lnTo>
                  <a:pt x="0" y="836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42" r="-14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680055" y="128045"/>
            <a:ext cx="5962347" cy="844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4800" b="1">
                <a:solidFill>
                  <a:srgbClr val="26BADD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Century Gothic Paneuropean Bold"/>
              </a:rPr>
              <a:t>블로그 상세 페이지</a:t>
            </a:r>
          </a:p>
        </p:txBody>
      </p:sp>
      <p:sp>
        <p:nvSpPr>
          <p:cNvPr id="9" name="Freeform 9"/>
          <p:cNvSpPr/>
          <p:nvPr/>
        </p:nvSpPr>
        <p:spPr>
          <a:xfrm>
            <a:off x="331346" y="406956"/>
            <a:ext cx="1050205" cy="516807"/>
          </a:xfrm>
          <a:custGeom>
            <a:avLst/>
            <a:gdLst/>
            <a:ahLst/>
            <a:cxnLst/>
            <a:rect l="l" t="t" r="r" b="b"/>
            <a:pathLst>
              <a:path w="1050205" h="516807">
                <a:moveTo>
                  <a:pt x="0" y="0"/>
                </a:moveTo>
                <a:lnTo>
                  <a:pt x="1050205" y="0"/>
                </a:lnTo>
                <a:lnTo>
                  <a:pt x="1050205" y="516807"/>
                </a:lnTo>
                <a:lnTo>
                  <a:pt x="0" y="5168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344" b="-34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76114" y="-14082"/>
            <a:ext cx="1371600" cy="411870"/>
            <a:chOff x="0" y="0"/>
            <a:chExt cx="1828800" cy="54916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28800" cy="549148"/>
            </a:xfrm>
            <a:custGeom>
              <a:avLst/>
              <a:gdLst/>
              <a:ahLst/>
              <a:cxnLst/>
              <a:rect l="l" t="t" r="r" b="b"/>
              <a:pathLst>
                <a:path w="1828800" h="549148">
                  <a:moveTo>
                    <a:pt x="0" y="0"/>
                  </a:moveTo>
                  <a:lnTo>
                    <a:pt x="1828800" y="0"/>
                  </a:lnTo>
                  <a:lnTo>
                    <a:pt x="1828800" y="549148"/>
                  </a:lnTo>
                  <a:lnTo>
                    <a:pt x="0" y="54914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279746" y="191853"/>
            <a:ext cx="1280160" cy="836847"/>
          </a:xfrm>
          <a:custGeom>
            <a:avLst/>
            <a:gdLst/>
            <a:ahLst/>
            <a:cxnLst/>
            <a:rect l="l" t="t" r="r" b="b"/>
            <a:pathLst>
              <a:path w="1280160" h="836847">
                <a:moveTo>
                  <a:pt x="0" y="0"/>
                </a:moveTo>
                <a:lnTo>
                  <a:pt x="1280160" y="0"/>
                </a:lnTo>
                <a:lnTo>
                  <a:pt x="1280160" y="836847"/>
                </a:lnTo>
                <a:lnTo>
                  <a:pt x="0" y="836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42" r="-142"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7714" y="1557955"/>
            <a:ext cx="15224636" cy="8299550"/>
          </a:xfrm>
          <a:custGeom>
            <a:avLst/>
            <a:gdLst/>
            <a:ahLst/>
            <a:cxnLst/>
            <a:rect l="l" t="t" r="r" b="b"/>
            <a:pathLst>
              <a:path w="15224636" h="8299550">
                <a:moveTo>
                  <a:pt x="0" y="0"/>
                </a:moveTo>
                <a:lnTo>
                  <a:pt x="15224636" y="0"/>
                </a:lnTo>
                <a:lnTo>
                  <a:pt x="15224636" y="8299550"/>
                </a:lnTo>
                <a:lnTo>
                  <a:pt x="0" y="8299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43" r="-254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331346" y="406956"/>
            <a:ext cx="1050205" cy="516807"/>
          </a:xfrm>
          <a:custGeom>
            <a:avLst/>
            <a:gdLst/>
            <a:ahLst/>
            <a:cxnLst/>
            <a:rect l="l" t="t" r="r" b="b"/>
            <a:pathLst>
              <a:path w="1050205" h="516807">
                <a:moveTo>
                  <a:pt x="0" y="0"/>
                </a:moveTo>
                <a:lnTo>
                  <a:pt x="1050205" y="0"/>
                </a:lnTo>
                <a:lnTo>
                  <a:pt x="1050205" y="516807"/>
                </a:lnTo>
                <a:lnTo>
                  <a:pt x="0" y="516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44" b="-34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76114" y="359990"/>
            <a:ext cx="1371600" cy="411870"/>
            <a:chOff x="0" y="0"/>
            <a:chExt cx="1828800" cy="5491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28800" cy="549148"/>
            </a:xfrm>
            <a:custGeom>
              <a:avLst/>
              <a:gdLst/>
              <a:ahLst/>
              <a:cxnLst/>
              <a:rect l="l" t="t" r="r" b="b"/>
              <a:pathLst>
                <a:path w="1828800" h="549148">
                  <a:moveTo>
                    <a:pt x="0" y="0"/>
                  </a:moveTo>
                  <a:lnTo>
                    <a:pt x="1828800" y="0"/>
                  </a:lnTo>
                  <a:lnTo>
                    <a:pt x="1828800" y="549148"/>
                  </a:lnTo>
                  <a:lnTo>
                    <a:pt x="0" y="54914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279746" y="191853"/>
            <a:ext cx="1280160" cy="836847"/>
          </a:xfrm>
          <a:custGeom>
            <a:avLst/>
            <a:gdLst/>
            <a:ahLst/>
            <a:cxnLst/>
            <a:rect l="l" t="t" r="r" b="b"/>
            <a:pathLst>
              <a:path w="1280160" h="836847">
                <a:moveTo>
                  <a:pt x="0" y="0"/>
                </a:moveTo>
                <a:lnTo>
                  <a:pt x="1280160" y="0"/>
                </a:lnTo>
                <a:lnTo>
                  <a:pt x="1280160" y="836847"/>
                </a:lnTo>
                <a:lnTo>
                  <a:pt x="0" y="8368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42" r="-14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680055" y="128045"/>
            <a:ext cx="8923545" cy="844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4800" b="1">
                <a:solidFill>
                  <a:srgbClr val="26BADD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Century Gothic Paneuropean Bold"/>
              </a:rPr>
              <a:t>부루잉, 테이스팅, 커피소싱 페이지</a:t>
            </a:r>
          </a:p>
        </p:txBody>
      </p:sp>
      <p:sp>
        <p:nvSpPr>
          <p:cNvPr id="8" name="Freeform 8"/>
          <p:cNvSpPr/>
          <p:nvPr/>
        </p:nvSpPr>
        <p:spPr>
          <a:xfrm>
            <a:off x="331346" y="406956"/>
            <a:ext cx="1050205" cy="516807"/>
          </a:xfrm>
          <a:custGeom>
            <a:avLst/>
            <a:gdLst/>
            <a:ahLst/>
            <a:cxnLst/>
            <a:rect l="l" t="t" r="r" b="b"/>
            <a:pathLst>
              <a:path w="1050205" h="516807">
                <a:moveTo>
                  <a:pt x="0" y="0"/>
                </a:moveTo>
                <a:lnTo>
                  <a:pt x="1050205" y="0"/>
                </a:lnTo>
                <a:lnTo>
                  <a:pt x="1050205" y="516807"/>
                </a:lnTo>
                <a:lnTo>
                  <a:pt x="0" y="516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44" b="-34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176114" y="-14082"/>
            <a:ext cx="1371600" cy="411870"/>
            <a:chOff x="0" y="0"/>
            <a:chExt cx="1828800" cy="54916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28800" cy="549148"/>
            </a:xfrm>
            <a:custGeom>
              <a:avLst/>
              <a:gdLst/>
              <a:ahLst/>
              <a:cxnLst/>
              <a:rect l="l" t="t" r="r" b="b"/>
              <a:pathLst>
                <a:path w="1828800" h="549148">
                  <a:moveTo>
                    <a:pt x="0" y="0"/>
                  </a:moveTo>
                  <a:lnTo>
                    <a:pt x="1828800" y="0"/>
                  </a:lnTo>
                  <a:lnTo>
                    <a:pt x="1828800" y="549148"/>
                  </a:lnTo>
                  <a:lnTo>
                    <a:pt x="0" y="54914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279746" y="191853"/>
            <a:ext cx="1280160" cy="836847"/>
          </a:xfrm>
          <a:custGeom>
            <a:avLst/>
            <a:gdLst/>
            <a:ahLst/>
            <a:cxnLst/>
            <a:rect l="l" t="t" r="r" b="b"/>
            <a:pathLst>
              <a:path w="1280160" h="836847">
                <a:moveTo>
                  <a:pt x="0" y="0"/>
                </a:moveTo>
                <a:lnTo>
                  <a:pt x="1280160" y="0"/>
                </a:lnTo>
                <a:lnTo>
                  <a:pt x="1280160" y="836847"/>
                </a:lnTo>
                <a:lnTo>
                  <a:pt x="0" y="8368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42" r="-142"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7714" y="1557955"/>
            <a:ext cx="15196410" cy="8299550"/>
          </a:xfrm>
          <a:custGeom>
            <a:avLst/>
            <a:gdLst/>
            <a:ahLst/>
            <a:cxnLst/>
            <a:rect l="l" t="t" r="r" b="b"/>
            <a:pathLst>
              <a:path w="15196410" h="8299550">
                <a:moveTo>
                  <a:pt x="0" y="0"/>
                </a:moveTo>
                <a:lnTo>
                  <a:pt x="15196409" y="0"/>
                </a:lnTo>
                <a:lnTo>
                  <a:pt x="15196409" y="8299550"/>
                </a:lnTo>
                <a:lnTo>
                  <a:pt x="0" y="8299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81" r="-1468" b="-318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331346" y="406956"/>
            <a:ext cx="1050205" cy="516807"/>
          </a:xfrm>
          <a:custGeom>
            <a:avLst/>
            <a:gdLst/>
            <a:ahLst/>
            <a:cxnLst/>
            <a:rect l="l" t="t" r="r" b="b"/>
            <a:pathLst>
              <a:path w="1050205" h="516807">
                <a:moveTo>
                  <a:pt x="0" y="0"/>
                </a:moveTo>
                <a:lnTo>
                  <a:pt x="1050205" y="0"/>
                </a:lnTo>
                <a:lnTo>
                  <a:pt x="1050205" y="516807"/>
                </a:lnTo>
                <a:lnTo>
                  <a:pt x="0" y="516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44" b="-34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76114" y="359990"/>
            <a:ext cx="1371600" cy="411870"/>
            <a:chOff x="0" y="0"/>
            <a:chExt cx="1828800" cy="5491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28800" cy="549148"/>
            </a:xfrm>
            <a:custGeom>
              <a:avLst/>
              <a:gdLst/>
              <a:ahLst/>
              <a:cxnLst/>
              <a:rect l="l" t="t" r="r" b="b"/>
              <a:pathLst>
                <a:path w="1828800" h="549148">
                  <a:moveTo>
                    <a:pt x="0" y="0"/>
                  </a:moveTo>
                  <a:lnTo>
                    <a:pt x="1828800" y="0"/>
                  </a:lnTo>
                  <a:lnTo>
                    <a:pt x="1828800" y="549148"/>
                  </a:lnTo>
                  <a:lnTo>
                    <a:pt x="0" y="54914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279746" y="191853"/>
            <a:ext cx="1280160" cy="836847"/>
          </a:xfrm>
          <a:custGeom>
            <a:avLst/>
            <a:gdLst/>
            <a:ahLst/>
            <a:cxnLst/>
            <a:rect l="l" t="t" r="r" b="b"/>
            <a:pathLst>
              <a:path w="1280160" h="836847">
                <a:moveTo>
                  <a:pt x="0" y="0"/>
                </a:moveTo>
                <a:lnTo>
                  <a:pt x="1280160" y="0"/>
                </a:lnTo>
                <a:lnTo>
                  <a:pt x="1280160" y="836847"/>
                </a:lnTo>
                <a:lnTo>
                  <a:pt x="0" y="8368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42" r="-14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680055" y="128045"/>
            <a:ext cx="5962347" cy="844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4800" b="1">
                <a:solidFill>
                  <a:srgbClr val="26BADD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Century Gothic Paneuropean Bold"/>
              </a:rPr>
              <a:t>뉴스 페이지</a:t>
            </a:r>
          </a:p>
        </p:txBody>
      </p:sp>
      <p:sp>
        <p:nvSpPr>
          <p:cNvPr id="8" name="Freeform 8"/>
          <p:cNvSpPr/>
          <p:nvPr/>
        </p:nvSpPr>
        <p:spPr>
          <a:xfrm>
            <a:off x="331346" y="406956"/>
            <a:ext cx="1050205" cy="516807"/>
          </a:xfrm>
          <a:custGeom>
            <a:avLst/>
            <a:gdLst/>
            <a:ahLst/>
            <a:cxnLst/>
            <a:rect l="l" t="t" r="r" b="b"/>
            <a:pathLst>
              <a:path w="1050205" h="516807">
                <a:moveTo>
                  <a:pt x="0" y="0"/>
                </a:moveTo>
                <a:lnTo>
                  <a:pt x="1050205" y="0"/>
                </a:lnTo>
                <a:lnTo>
                  <a:pt x="1050205" y="516807"/>
                </a:lnTo>
                <a:lnTo>
                  <a:pt x="0" y="516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44" b="-34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176114" y="-14082"/>
            <a:ext cx="1371600" cy="411870"/>
            <a:chOff x="0" y="0"/>
            <a:chExt cx="1828800" cy="54916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28800" cy="549148"/>
            </a:xfrm>
            <a:custGeom>
              <a:avLst/>
              <a:gdLst/>
              <a:ahLst/>
              <a:cxnLst/>
              <a:rect l="l" t="t" r="r" b="b"/>
              <a:pathLst>
                <a:path w="1828800" h="549148">
                  <a:moveTo>
                    <a:pt x="0" y="0"/>
                  </a:moveTo>
                  <a:lnTo>
                    <a:pt x="1828800" y="0"/>
                  </a:lnTo>
                  <a:lnTo>
                    <a:pt x="1828800" y="549148"/>
                  </a:lnTo>
                  <a:lnTo>
                    <a:pt x="0" y="54914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279746" y="191853"/>
            <a:ext cx="1280160" cy="836847"/>
          </a:xfrm>
          <a:custGeom>
            <a:avLst/>
            <a:gdLst/>
            <a:ahLst/>
            <a:cxnLst/>
            <a:rect l="l" t="t" r="r" b="b"/>
            <a:pathLst>
              <a:path w="1280160" h="836847">
                <a:moveTo>
                  <a:pt x="0" y="0"/>
                </a:moveTo>
                <a:lnTo>
                  <a:pt x="1280160" y="0"/>
                </a:lnTo>
                <a:lnTo>
                  <a:pt x="1280160" y="836847"/>
                </a:lnTo>
                <a:lnTo>
                  <a:pt x="0" y="8368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42" r="-142"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33952" y="6139911"/>
            <a:ext cx="5420097" cy="47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000" b="1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Century Gothic Paneuropean Bold"/>
              </a:rPr>
              <a:t>개선방안 및 트러블 슈팅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336614" y="4170108"/>
            <a:ext cx="3614772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>
                <a:solidFill>
                  <a:srgbClr val="FFFFFF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Century Gothic Paneuropean Bold"/>
              </a:rPr>
              <a:t>INDEX 03</a:t>
            </a:r>
          </a:p>
        </p:txBody>
      </p:sp>
      <p:sp>
        <p:nvSpPr>
          <p:cNvPr id="4" name="Freeform 4"/>
          <p:cNvSpPr/>
          <p:nvPr/>
        </p:nvSpPr>
        <p:spPr>
          <a:xfrm>
            <a:off x="8773626" y="2904693"/>
            <a:ext cx="740748" cy="985440"/>
          </a:xfrm>
          <a:custGeom>
            <a:avLst/>
            <a:gdLst/>
            <a:ahLst/>
            <a:cxnLst/>
            <a:rect l="l" t="t" r="r" b="b"/>
            <a:pathLst>
              <a:path w="740748" h="985440">
                <a:moveTo>
                  <a:pt x="0" y="0"/>
                </a:moveTo>
                <a:lnTo>
                  <a:pt x="740748" y="0"/>
                </a:lnTo>
                <a:lnTo>
                  <a:pt x="740748" y="985440"/>
                </a:lnTo>
                <a:lnTo>
                  <a:pt x="0" y="9854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26" r="-526"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144000" cy="10287000"/>
            <a:chOff x="0" y="0"/>
            <a:chExt cx="12192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92000" cy="13716000"/>
            </a:xfrm>
            <a:custGeom>
              <a:avLst/>
              <a:gdLst/>
              <a:ahLst/>
              <a:cxnLst/>
              <a:rect l="l" t="t" r="r" b="b"/>
              <a:pathLst>
                <a:path w="12192000" h="13716000">
                  <a:moveTo>
                    <a:pt x="0" y="0"/>
                  </a:moveTo>
                  <a:lnTo>
                    <a:pt x="12192000" y="0"/>
                  </a:lnTo>
                  <a:lnTo>
                    <a:pt x="12192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6BA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" name="Freeform 4"/>
          <p:cNvSpPr/>
          <p:nvPr/>
        </p:nvSpPr>
        <p:spPr>
          <a:xfrm flipH="1">
            <a:off x="4356504" y="4704242"/>
            <a:ext cx="430991" cy="573360"/>
          </a:xfrm>
          <a:custGeom>
            <a:avLst/>
            <a:gdLst/>
            <a:ahLst/>
            <a:cxnLst/>
            <a:rect l="l" t="t" r="r" b="b"/>
            <a:pathLst>
              <a:path w="430991" h="573360">
                <a:moveTo>
                  <a:pt x="430991" y="0"/>
                </a:moveTo>
                <a:lnTo>
                  <a:pt x="0" y="0"/>
                </a:lnTo>
                <a:lnTo>
                  <a:pt x="0" y="573360"/>
                </a:lnTo>
                <a:lnTo>
                  <a:pt x="430991" y="573360"/>
                </a:lnTo>
                <a:lnTo>
                  <a:pt x="43099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60" r="-16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2851406" y="2542288"/>
            <a:ext cx="3441189" cy="62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3600" b="1">
                <a:solidFill>
                  <a:srgbClr val="FFFFFF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Century Gothic Paneuropean Bold"/>
              </a:rPr>
              <a:t>개선방안 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5650103"/>
            <a:ext cx="9144000" cy="308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1"/>
              </a:lnSpc>
            </a:pPr>
            <a:r>
              <a:rPr lang="en-US" sz="2674" b="1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Century Gothic Paneuropean Bold"/>
              </a:rPr>
              <a:t>반응형 스타일의 도입</a:t>
            </a:r>
          </a:p>
          <a:p>
            <a:pPr algn="ctr">
              <a:lnSpc>
                <a:spcPts val="3851"/>
              </a:lnSpc>
            </a:pPr>
            <a:endParaRPr lang="en-US" sz="2674" b="1">
              <a:solidFill>
                <a:srgbClr val="FFFFFF"/>
              </a:solidFill>
              <a:latin typeface="Century Gothic Paneuropean Bold"/>
              <a:ea typeface="Century Gothic Paneuropean Bold"/>
              <a:cs typeface="Century Gothic Paneuropean Bold"/>
              <a:sym typeface="Century Gothic Paneuropean Bold"/>
            </a:endParaRPr>
          </a:p>
          <a:p>
            <a:pPr algn="ctr">
              <a:lnSpc>
                <a:spcPts val="3275"/>
              </a:lnSpc>
            </a:pPr>
            <a:r>
              <a:rPr lang="en-US" sz="2274" b="1">
                <a:solidFill>
                  <a:srgbClr val="FFFFF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Century Gothic Paneuropean"/>
              </a:rPr>
              <a:t>프로젝트를 진행하면서 </a:t>
            </a:r>
          </a:p>
          <a:p>
            <a:pPr algn="ctr">
              <a:lnSpc>
                <a:spcPts val="3275"/>
              </a:lnSpc>
            </a:pPr>
            <a:r>
              <a:rPr lang="en-US" sz="2274" b="1">
                <a:solidFill>
                  <a:srgbClr val="FFFFF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Century Gothic Paneuropean"/>
              </a:rPr>
              <a:t>px단위로 레이아웃을 설계하여</a:t>
            </a:r>
          </a:p>
          <a:p>
            <a:pPr algn="ctr">
              <a:lnSpc>
                <a:spcPts val="3275"/>
              </a:lnSpc>
            </a:pPr>
            <a:r>
              <a:rPr lang="en-US" sz="2274" b="1">
                <a:solidFill>
                  <a:srgbClr val="FFFFF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Century Gothic Paneuropean"/>
              </a:rPr>
              <a:t>노트북 모니터와 데스크탑 모니터의 해상도 차이로 인해 </a:t>
            </a:r>
          </a:p>
          <a:p>
            <a:pPr algn="ctr">
              <a:lnSpc>
                <a:spcPts val="3275"/>
              </a:lnSpc>
            </a:pPr>
            <a:r>
              <a:rPr lang="en-US" sz="2274" b="1">
                <a:solidFill>
                  <a:srgbClr val="FFFFF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Century Gothic Paneuropean"/>
              </a:rPr>
              <a:t>레이아웃에 약간의 왜곡이 발생함</a:t>
            </a:r>
          </a:p>
          <a:p>
            <a:pPr algn="ctr">
              <a:lnSpc>
                <a:spcPts val="3275"/>
              </a:lnSpc>
            </a:pPr>
            <a:r>
              <a:rPr lang="en-US" sz="2274" b="1">
                <a:solidFill>
                  <a:srgbClr val="FFFFF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Century Gothic Paneuropean"/>
              </a:rPr>
              <a:t>추후에 반응형을 도입하여 모든 기기에 일관된 사용자 경험 제공 가능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995406" y="2542288"/>
            <a:ext cx="3441189" cy="62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3600" b="1">
                <a:solidFill>
                  <a:srgbClr val="D0CECE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Century Gothic Paneuropean"/>
              </a:rPr>
              <a:t>개선방안 2</a:t>
            </a:r>
          </a:p>
        </p:txBody>
      </p:sp>
      <p:sp>
        <p:nvSpPr>
          <p:cNvPr id="8" name="Freeform 8"/>
          <p:cNvSpPr/>
          <p:nvPr/>
        </p:nvSpPr>
        <p:spPr>
          <a:xfrm rot="-10800000" flipV="1">
            <a:off x="4356507" y="4704243"/>
            <a:ext cx="430989" cy="573357"/>
          </a:xfrm>
          <a:custGeom>
            <a:avLst/>
            <a:gdLst/>
            <a:ahLst/>
            <a:cxnLst/>
            <a:rect l="l" t="t" r="r" b="b"/>
            <a:pathLst>
              <a:path w="430989" h="573357">
                <a:moveTo>
                  <a:pt x="0" y="573357"/>
                </a:moveTo>
                <a:lnTo>
                  <a:pt x="430989" y="573357"/>
                </a:lnTo>
                <a:lnTo>
                  <a:pt x="430989" y="0"/>
                </a:lnTo>
                <a:lnTo>
                  <a:pt x="0" y="0"/>
                </a:lnTo>
                <a:lnTo>
                  <a:pt x="0" y="57335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59" r="-15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flipH="1">
            <a:off x="13202793" y="4704242"/>
            <a:ext cx="430990" cy="573360"/>
          </a:xfrm>
          <a:custGeom>
            <a:avLst/>
            <a:gdLst/>
            <a:ahLst/>
            <a:cxnLst/>
            <a:rect l="l" t="t" r="r" b="b"/>
            <a:pathLst>
              <a:path w="430990" h="573360">
                <a:moveTo>
                  <a:pt x="430991" y="0"/>
                </a:moveTo>
                <a:lnTo>
                  <a:pt x="0" y="0"/>
                </a:lnTo>
                <a:lnTo>
                  <a:pt x="0" y="573360"/>
                </a:lnTo>
                <a:lnTo>
                  <a:pt x="430991" y="573360"/>
                </a:lnTo>
                <a:lnTo>
                  <a:pt x="43099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60" r="-16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 flipH="1">
            <a:off x="13798217" y="4704242"/>
            <a:ext cx="430990" cy="573360"/>
          </a:xfrm>
          <a:custGeom>
            <a:avLst/>
            <a:gdLst/>
            <a:ahLst/>
            <a:cxnLst/>
            <a:rect l="l" t="t" r="r" b="b"/>
            <a:pathLst>
              <a:path w="430990" h="573360">
                <a:moveTo>
                  <a:pt x="430990" y="0"/>
                </a:moveTo>
                <a:lnTo>
                  <a:pt x="0" y="0"/>
                </a:lnTo>
                <a:lnTo>
                  <a:pt x="0" y="573360"/>
                </a:lnTo>
                <a:lnTo>
                  <a:pt x="430990" y="573360"/>
                </a:lnTo>
                <a:lnTo>
                  <a:pt x="43099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60" r="-16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9144000" y="5650103"/>
            <a:ext cx="9144000" cy="308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1"/>
              </a:lnSpc>
            </a:pPr>
            <a:r>
              <a:rPr lang="en-US" sz="2674" b="1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Century Gothic Paneuropean Bold"/>
              </a:rPr>
              <a:t>HTML/CSS/JS 파일 분리</a:t>
            </a:r>
          </a:p>
          <a:p>
            <a:pPr algn="ctr">
              <a:lnSpc>
                <a:spcPts val="3851"/>
              </a:lnSpc>
            </a:pPr>
            <a:endParaRPr lang="en-US" sz="2674" b="1">
              <a:solidFill>
                <a:srgbClr val="FFFFFF"/>
              </a:solidFill>
              <a:latin typeface="Century Gothic Paneuropean Bold"/>
              <a:ea typeface="Century Gothic Paneuropean Bold"/>
              <a:cs typeface="Century Gothic Paneuropean Bold"/>
              <a:sym typeface="Century Gothic Paneuropean Bold"/>
            </a:endParaRPr>
          </a:p>
          <a:p>
            <a:pPr algn="ctr">
              <a:lnSpc>
                <a:spcPts val="3275"/>
              </a:lnSpc>
            </a:pPr>
            <a:r>
              <a:rPr lang="en-US" sz="2274" b="1">
                <a:solidFill>
                  <a:srgbClr val="FFFFF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Century Gothic Paneuropean"/>
              </a:rPr>
              <a:t>현재 하나의 폴더에 여러 개의 html 파일들이 있고</a:t>
            </a:r>
          </a:p>
          <a:p>
            <a:pPr algn="ctr">
              <a:lnSpc>
                <a:spcPts val="3275"/>
              </a:lnSpc>
            </a:pPr>
            <a:r>
              <a:rPr lang="en-US" sz="2274" b="1">
                <a:solidFill>
                  <a:srgbClr val="FFFFF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Century Gothic Paneuropean"/>
              </a:rPr>
              <a:t>html 파일들에 모든 코드들이 혼재되어 있어</a:t>
            </a:r>
          </a:p>
          <a:p>
            <a:pPr algn="ctr">
              <a:lnSpc>
                <a:spcPts val="3275"/>
              </a:lnSpc>
            </a:pPr>
            <a:r>
              <a:rPr lang="en-US" sz="2274" b="1">
                <a:solidFill>
                  <a:srgbClr val="FFFFF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Century Gothic Paneuropean"/>
              </a:rPr>
              <a:t>유지보수와 협업에 어려움이 존재하기에</a:t>
            </a:r>
          </a:p>
          <a:p>
            <a:pPr algn="ctr">
              <a:lnSpc>
                <a:spcPts val="3275"/>
              </a:lnSpc>
            </a:pPr>
            <a:r>
              <a:rPr lang="en-US" sz="2274" b="1">
                <a:solidFill>
                  <a:srgbClr val="FFFFF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Century Gothic Paneuropean"/>
              </a:rPr>
              <a:t>각 언어별로 파일을 분리하여 가독성과 관리 효율성을 높이고</a:t>
            </a:r>
          </a:p>
          <a:p>
            <a:pPr algn="ctr">
              <a:lnSpc>
                <a:spcPts val="3275"/>
              </a:lnSpc>
            </a:pPr>
            <a:r>
              <a:rPr lang="en-US" sz="2274" b="1">
                <a:solidFill>
                  <a:srgbClr val="FFFFF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Century Gothic Paneuropean"/>
              </a:rPr>
              <a:t>팀 협업 환경 개선 가능</a:t>
            </a:r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12192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92000" cy="13716000"/>
            </a:xfrm>
            <a:custGeom>
              <a:avLst/>
              <a:gdLst/>
              <a:ahLst/>
              <a:cxnLst/>
              <a:rect l="l" t="t" r="r" b="b"/>
              <a:pathLst>
                <a:path w="12192000" h="13716000">
                  <a:moveTo>
                    <a:pt x="0" y="0"/>
                  </a:moveTo>
                  <a:lnTo>
                    <a:pt x="12192000" y="0"/>
                  </a:lnTo>
                  <a:lnTo>
                    <a:pt x="12192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6BA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" name="Freeform 4"/>
          <p:cNvSpPr/>
          <p:nvPr/>
        </p:nvSpPr>
        <p:spPr>
          <a:xfrm flipH="1">
            <a:off x="13202793" y="4704242"/>
            <a:ext cx="430990" cy="573360"/>
          </a:xfrm>
          <a:custGeom>
            <a:avLst/>
            <a:gdLst/>
            <a:ahLst/>
            <a:cxnLst/>
            <a:rect l="l" t="t" r="r" b="b"/>
            <a:pathLst>
              <a:path w="430990" h="573360">
                <a:moveTo>
                  <a:pt x="430991" y="0"/>
                </a:moveTo>
                <a:lnTo>
                  <a:pt x="0" y="0"/>
                </a:lnTo>
                <a:lnTo>
                  <a:pt x="0" y="573360"/>
                </a:lnTo>
                <a:lnTo>
                  <a:pt x="430991" y="573360"/>
                </a:lnTo>
                <a:lnTo>
                  <a:pt x="43099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60" r="-16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flipH="1">
            <a:off x="13798217" y="4704242"/>
            <a:ext cx="430990" cy="573360"/>
          </a:xfrm>
          <a:custGeom>
            <a:avLst/>
            <a:gdLst/>
            <a:ahLst/>
            <a:cxnLst/>
            <a:rect l="l" t="t" r="r" b="b"/>
            <a:pathLst>
              <a:path w="430990" h="573360">
                <a:moveTo>
                  <a:pt x="430990" y="0"/>
                </a:moveTo>
                <a:lnTo>
                  <a:pt x="0" y="0"/>
                </a:lnTo>
                <a:lnTo>
                  <a:pt x="0" y="573360"/>
                </a:lnTo>
                <a:lnTo>
                  <a:pt x="430990" y="573360"/>
                </a:lnTo>
                <a:lnTo>
                  <a:pt x="43099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60" r="-16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2851406" y="2542288"/>
            <a:ext cx="3441189" cy="62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3600" b="1">
                <a:solidFill>
                  <a:srgbClr val="D0CECE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Century Gothic Paneuropean Bold"/>
              </a:rPr>
              <a:t>개선방안 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995406" y="2542288"/>
            <a:ext cx="3441189" cy="62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3600" b="1">
                <a:solidFill>
                  <a:srgbClr val="FFFFFF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Century Gothic Paneuropean Bold"/>
              </a:rPr>
              <a:t>개선방안 2</a:t>
            </a:r>
          </a:p>
        </p:txBody>
      </p:sp>
      <p:sp>
        <p:nvSpPr>
          <p:cNvPr id="8" name="Freeform 8"/>
          <p:cNvSpPr/>
          <p:nvPr/>
        </p:nvSpPr>
        <p:spPr>
          <a:xfrm flipH="1">
            <a:off x="4356504" y="4704242"/>
            <a:ext cx="430991" cy="573360"/>
          </a:xfrm>
          <a:custGeom>
            <a:avLst/>
            <a:gdLst/>
            <a:ahLst/>
            <a:cxnLst/>
            <a:rect l="l" t="t" r="r" b="b"/>
            <a:pathLst>
              <a:path w="430991" h="573360">
                <a:moveTo>
                  <a:pt x="430991" y="0"/>
                </a:moveTo>
                <a:lnTo>
                  <a:pt x="0" y="0"/>
                </a:lnTo>
                <a:lnTo>
                  <a:pt x="0" y="573360"/>
                </a:lnTo>
                <a:lnTo>
                  <a:pt x="430991" y="573360"/>
                </a:lnTo>
                <a:lnTo>
                  <a:pt x="43099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60" r="-16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rot="-10800000" flipV="1">
            <a:off x="13202794" y="4704243"/>
            <a:ext cx="430989" cy="573357"/>
          </a:xfrm>
          <a:custGeom>
            <a:avLst/>
            <a:gdLst/>
            <a:ahLst/>
            <a:cxnLst/>
            <a:rect l="l" t="t" r="r" b="b"/>
            <a:pathLst>
              <a:path w="430989" h="573357">
                <a:moveTo>
                  <a:pt x="0" y="573357"/>
                </a:moveTo>
                <a:lnTo>
                  <a:pt x="430990" y="573357"/>
                </a:lnTo>
                <a:lnTo>
                  <a:pt x="430990" y="0"/>
                </a:lnTo>
                <a:lnTo>
                  <a:pt x="0" y="0"/>
                </a:lnTo>
                <a:lnTo>
                  <a:pt x="0" y="57335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59" r="-15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 rot="-10800000" flipV="1">
            <a:off x="13798216" y="4704243"/>
            <a:ext cx="430989" cy="573357"/>
          </a:xfrm>
          <a:custGeom>
            <a:avLst/>
            <a:gdLst/>
            <a:ahLst/>
            <a:cxnLst/>
            <a:rect l="l" t="t" r="r" b="b"/>
            <a:pathLst>
              <a:path w="430989" h="573357">
                <a:moveTo>
                  <a:pt x="0" y="573357"/>
                </a:moveTo>
                <a:lnTo>
                  <a:pt x="430990" y="573357"/>
                </a:lnTo>
                <a:lnTo>
                  <a:pt x="430990" y="0"/>
                </a:lnTo>
                <a:lnTo>
                  <a:pt x="0" y="0"/>
                </a:lnTo>
                <a:lnTo>
                  <a:pt x="0" y="57335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59" r="-15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9144000" y="5650103"/>
            <a:ext cx="9144000" cy="308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1"/>
              </a:lnSpc>
            </a:pPr>
            <a:r>
              <a:rPr lang="en-US" sz="2674" b="1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Century Gothic Paneuropean Bold"/>
              </a:rPr>
              <a:t>HTML/CSS/JS 파일 분리</a:t>
            </a:r>
          </a:p>
          <a:p>
            <a:pPr algn="ctr">
              <a:lnSpc>
                <a:spcPts val="3851"/>
              </a:lnSpc>
            </a:pPr>
            <a:endParaRPr lang="en-US" sz="2674" b="1">
              <a:solidFill>
                <a:srgbClr val="FFFFFF"/>
              </a:solidFill>
              <a:latin typeface="Century Gothic Paneuropean Bold"/>
              <a:ea typeface="Century Gothic Paneuropean Bold"/>
              <a:cs typeface="Century Gothic Paneuropean Bold"/>
              <a:sym typeface="Century Gothic Paneuropean Bold"/>
            </a:endParaRPr>
          </a:p>
          <a:p>
            <a:pPr algn="ctr">
              <a:lnSpc>
                <a:spcPts val="3275"/>
              </a:lnSpc>
            </a:pPr>
            <a:r>
              <a:rPr lang="en-US" sz="2274" b="1">
                <a:solidFill>
                  <a:srgbClr val="FFFFF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Century Gothic Paneuropean"/>
              </a:rPr>
              <a:t>현재 하나의 폴더에 여러 개의 html 파일들이 있고</a:t>
            </a:r>
          </a:p>
          <a:p>
            <a:pPr algn="ctr">
              <a:lnSpc>
                <a:spcPts val="3275"/>
              </a:lnSpc>
            </a:pPr>
            <a:r>
              <a:rPr lang="en-US" sz="2274" b="1">
                <a:solidFill>
                  <a:srgbClr val="FFFFF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Century Gothic Paneuropean"/>
              </a:rPr>
              <a:t>html 파일들에 모든 코드들이 혼재되어 있어</a:t>
            </a:r>
          </a:p>
          <a:p>
            <a:pPr algn="ctr">
              <a:lnSpc>
                <a:spcPts val="3275"/>
              </a:lnSpc>
            </a:pPr>
            <a:r>
              <a:rPr lang="en-US" sz="2274" b="1">
                <a:solidFill>
                  <a:srgbClr val="FFFFF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Century Gothic Paneuropean"/>
              </a:rPr>
              <a:t>유지보수와 협업에 어려움이 존재하기에</a:t>
            </a:r>
          </a:p>
          <a:p>
            <a:pPr algn="ctr">
              <a:lnSpc>
                <a:spcPts val="3275"/>
              </a:lnSpc>
            </a:pPr>
            <a:r>
              <a:rPr lang="en-US" sz="2274" b="1">
                <a:solidFill>
                  <a:srgbClr val="FFFFF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Century Gothic Paneuropean"/>
              </a:rPr>
              <a:t>각 언어별로 파일을 분리하여 가독성과 관리 효율성을 높이고</a:t>
            </a:r>
          </a:p>
          <a:p>
            <a:pPr algn="ctr">
              <a:lnSpc>
                <a:spcPts val="3275"/>
              </a:lnSpc>
            </a:pPr>
            <a:r>
              <a:rPr lang="en-US" sz="2274" b="1">
                <a:solidFill>
                  <a:srgbClr val="FFFFF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Century Gothic Paneuropean"/>
              </a:rPr>
              <a:t>팀 협업 환경 개선 가능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0" y="5650103"/>
            <a:ext cx="9144000" cy="308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1"/>
              </a:lnSpc>
            </a:pPr>
            <a:r>
              <a:rPr lang="en-US" sz="2674" b="1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Century Gothic Paneuropean Bold"/>
              </a:rPr>
              <a:t>반응형 스타일의 도입</a:t>
            </a:r>
          </a:p>
          <a:p>
            <a:pPr algn="ctr">
              <a:lnSpc>
                <a:spcPts val="3851"/>
              </a:lnSpc>
            </a:pPr>
            <a:endParaRPr lang="en-US" sz="2674" b="1">
              <a:solidFill>
                <a:srgbClr val="FFFFFF"/>
              </a:solidFill>
              <a:latin typeface="Century Gothic Paneuropean Bold"/>
              <a:ea typeface="Century Gothic Paneuropean Bold"/>
              <a:cs typeface="Century Gothic Paneuropean Bold"/>
              <a:sym typeface="Century Gothic Paneuropean Bold"/>
            </a:endParaRPr>
          </a:p>
          <a:p>
            <a:pPr algn="ctr">
              <a:lnSpc>
                <a:spcPts val="3275"/>
              </a:lnSpc>
            </a:pPr>
            <a:r>
              <a:rPr lang="en-US" sz="2274" b="1">
                <a:solidFill>
                  <a:srgbClr val="FFFFF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Century Gothic Paneuropean"/>
              </a:rPr>
              <a:t>프로젝트를 진행하면서 </a:t>
            </a:r>
          </a:p>
          <a:p>
            <a:pPr algn="ctr">
              <a:lnSpc>
                <a:spcPts val="3275"/>
              </a:lnSpc>
            </a:pPr>
            <a:r>
              <a:rPr lang="en-US" sz="2274" b="1">
                <a:solidFill>
                  <a:srgbClr val="FFFFF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Century Gothic Paneuropean"/>
              </a:rPr>
              <a:t>px단위로 레이아웃을 설계하여</a:t>
            </a:r>
          </a:p>
          <a:p>
            <a:pPr algn="ctr">
              <a:lnSpc>
                <a:spcPts val="3275"/>
              </a:lnSpc>
            </a:pPr>
            <a:r>
              <a:rPr lang="en-US" sz="2274" b="1">
                <a:solidFill>
                  <a:srgbClr val="FFFFF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Century Gothic Paneuropean"/>
              </a:rPr>
              <a:t>노트북 모니터와 데스크탑 모니터의 해상도 차이로 인해 </a:t>
            </a:r>
          </a:p>
          <a:p>
            <a:pPr algn="ctr">
              <a:lnSpc>
                <a:spcPts val="3275"/>
              </a:lnSpc>
            </a:pPr>
            <a:r>
              <a:rPr lang="en-US" sz="2274" b="1">
                <a:solidFill>
                  <a:srgbClr val="FFFFF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Century Gothic Paneuropean"/>
              </a:rPr>
              <a:t>레이아웃에 약간의 왜곡이 발생함</a:t>
            </a:r>
          </a:p>
          <a:p>
            <a:pPr algn="ctr">
              <a:lnSpc>
                <a:spcPts val="3275"/>
              </a:lnSpc>
            </a:pPr>
            <a:r>
              <a:rPr lang="en-US" sz="2274" b="1">
                <a:solidFill>
                  <a:srgbClr val="FFFFF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Century Gothic Paneuropean"/>
              </a:rPr>
              <a:t>추후에 반응형을 도입하여 모든 기기에 일관된 사용자 경험 제공 가능</a:t>
            </a:r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03745" y="1073071"/>
            <a:ext cx="6480511" cy="966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07"/>
              </a:lnSpc>
            </a:pPr>
            <a:r>
              <a:rPr lang="en-US" sz="5699" b="1">
                <a:solidFill>
                  <a:srgbClr val="4E1E13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Century Gothic Paneuropean Bold"/>
              </a:rPr>
              <a:t>트러블슈팅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25323" y="4682871"/>
            <a:ext cx="2624613" cy="460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7"/>
              </a:lnSpc>
            </a:pPr>
            <a:r>
              <a:rPr lang="en-US" sz="2700" b="1">
                <a:solidFill>
                  <a:srgbClr val="4E1E1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Century Gothic Paneuropean Bold"/>
              </a:rPr>
              <a:t>문제발생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719582" y="5476911"/>
            <a:ext cx="2624613" cy="460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7"/>
              </a:lnSpc>
            </a:pPr>
            <a:r>
              <a:rPr lang="en-US" sz="2700" b="1">
                <a:solidFill>
                  <a:srgbClr val="442A1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Century Gothic Paneuropean Bold"/>
              </a:rPr>
              <a:t>문제 해결</a:t>
            </a:r>
          </a:p>
        </p:txBody>
      </p:sp>
      <p:sp>
        <p:nvSpPr>
          <p:cNvPr id="5" name="Freeform 5"/>
          <p:cNvSpPr/>
          <p:nvPr/>
        </p:nvSpPr>
        <p:spPr>
          <a:xfrm>
            <a:off x="1972274" y="4208086"/>
            <a:ext cx="1930715" cy="434499"/>
          </a:xfrm>
          <a:custGeom>
            <a:avLst/>
            <a:gdLst/>
            <a:ahLst/>
            <a:cxnLst/>
            <a:rect l="l" t="t" r="r" b="b"/>
            <a:pathLst>
              <a:path w="1930715" h="434499">
                <a:moveTo>
                  <a:pt x="0" y="0"/>
                </a:moveTo>
                <a:lnTo>
                  <a:pt x="1930714" y="0"/>
                </a:lnTo>
                <a:lnTo>
                  <a:pt x="1930714" y="434500"/>
                </a:lnTo>
                <a:lnTo>
                  <a:pt x="0" y="434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45" b="-34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3747196" y="6291533"/>
            <a:ext cx="1930715" cy="434499"/>
          </a:xfrm>
          <a:custGeom>
            <a:avLst/>
            <a:gdLst/>
            <a:ahLst/>
            <a:cxnLst/>
            <a:rect l="l" t="t" r="r" b="b"/>
            <a:pathLst>
              <a:path w="1930715" h="434499">
                <a:moveTo>
                  <a:pt x="0" y="0"/>
                </a:moveTo>
                <a:lnTo>
                  <a:pt x="1930714" y="0"/>
                </a:lnTo>
                <a:lnTo>
                  <a:pt x="1930714" y="434499"/>
                </a:lnTo>
                <a:lnTo>
                  <a:pt x="0" y="4344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45" b="-34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500108" y="5965146"/>
            <a:ext cx="4875045" cy="200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2"/>
              </a:lnSpc>
            </a:pPr>
            <a:r>
              <a:rPr lang="en-US" sz="2189" b="1">
                <a:solidFill>
                  <a:srgbClr val="4E1E13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Arimo"/>
              </a:rPr>
              <a:t>팀원들에게 받은 html 파일들을 </a:t>
            </a:r>
          </a:p>
          <a:p>
            <a:pPr algn="ctr">
              <a:lnSpc>
                <a:spcPts val="3152"/>
              </a:lnSpc>
            </a:pPr>
            <a:r>
              <a:rPr lang="en-US" sz="2189" b="1">
                <a:solidFill>
                  <a:srgbClr val="4E1E13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Arimo"/>
              </a:rPr>
              <a:t>&lt;a&gt; 태그에 링크로 연결하고 </a:t>
            </a:r>
          </a:p>
          <a:p>
            <a:pPr algn="ctr">
              <a:lnSpc>
                <a:spcPts val="3152"/>
              </a:lnSpc>
            </a:pPr>
            <a:r>
              <a:rPr lang="en-US" sz="2189" b="1">
                <a:solidFill>
                  <a:srgbClr val="4E1E13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Arimo"/>
              </a:rPr>
              <a:t>팀원들에게 공유하니 팀원들 환경에는</a:t>
            </a:r>
          </a:p>
          <a:p>
            <a:pPr algn="ctr">
              <a:lnSpc>
                <a:spcPts val="3152"/>
              </a:lnSpc>
            </a:pPr>
            <a:r>
              <a:rPr lang="en-US" sz="2189" b="1">
                <a:solidFill>
                  <a:srgbClr val="4E1E13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Arimo"/>
              </a:rPr>
              <a:t>해당 페이지로 이동하지 않고 </a:t>
            </a:r>
          </a:p>
          <a:p>
            <a:pPr algn="ctr">
              <a:lnSpc>
                <a:spcPts val="3152"/>
              </a:lnSpc>
            </a:pPr>
            <a:r>
              <a:rPr lang="en-US" sz="2189" b="1">
                <a:solidFill>
                  <a:srgbClr val="4E1E13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Arimo"/>
              </a:rPr>
              <a:t>404 에러가 발생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31695" y="5476911"/>
            <a:ext cx="2624613" cy="460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7"/>
              </a:lnSpc>
            </a:pPr>
            <a:r>
              <a:rPr lang="en-US" sz="2700" b="1">
                <a:solidFill>
                  <a:srgbClr val="4E1E1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Century Gothic Paneuropean Bold"/>
              </a:rPr>
              <a:t>원인 파악</a:t>
            </a:r>
          </a:p>
        </p:txBody>
      </p:sp>
      <p:sp>
        <p:nvSpPr>
          <p:cNvPr id="9" name="Freeform 9"/>
          <p:cNvSpPr/>
          <p:nvPr/>
        </p:nvSpPr>
        <p:spPr>
          <a:xfrm>
            <a:off x="7859734" y="6291533"/>
            <a:ext cx="1930714" cy="434499"/>
          </a:xfrm>
          <a:custGeom>
            <a:avLst/>
            <a:gdLst/>
            <a:ahLst/>
            <a:cxnLst/>
            <a:rect l="l" t="t" r="r" b="b"/>
            <a:pathLst>
              <a:path w="1930714" h="434499">
                <a:moveTo>
                  <a:pt x="0" y="0"/>
                </a:moveTo>
                <a:lnTo>
                  <a:pt x="1930715" y="0"/>
                </a:lnTo>
                <a:lnTo>
                  <a:pt x="1930715" y="434499"/>
                </a:lnTo>
                <a:lnTo>
                  <a:pt x="0" y="4344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45" b="-345"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719582" y="5476911"/>
            <a:ext cx="2624613" cy="460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7"/>
              </a:lnSpc>
            </a:pPr>
            <a:r>
              <a:rPr lang="en-US" sz="2700" b="1">
                <a:solidFill>
                  <a:srgbClr val="4E1E1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Century Gothic Paneuropean Bold"/>
              </a:rPr>
              <a:t>문제 해결</a:t>
            </a:r>
          </a:p>
        </p:txBody>
      </p:sp>
      <p:sp>
        <p:nvSpPr>
          <p:cNvPr id="3" name="Freeform 3"/>
          <p:cNvSpPr/>
          <p:nvPr/>
        </p:nvSpPr>
        <p:spPr>
          <a:xfrm>
            <a:off x="7859734" y="4208086"/>
            <a:ext cx="1930714" cy="434499"/>
          </a:xfrm>
          <a:custGeom>
            <a:avLst/>
            <a:gdLst/>
            <a:ahLst/>
            <a:cxnLst/>
            <a:rect l="l" t="t" r="r" b="b"/>
            <a:pathLst>
              <a:path w="1930714" h="434499">
                <a:moveTo>
                  <a:pt x="0" y="0"/>
                </a:moveTo>
                <a:lnTo>
                  <a:pt x="1930715" y="0"/>
                </a:lnTo>
                <a:lnTo>
                  <a:pt x="1930715" y="434500"/>
                </a:lnTo>
                <a:lnTo>
                  <a:pt x="0" y="434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45" b="-34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3747196" y="6291533"/>
            <a:ext cx="1930715" cy="434499"/>
          </a:xfrm>
          <a:custGeom>
            <a:avLst/>
            <a:gdLst/>
            <a:ahLst/>
            <a:cxnLst/>
            <a:rect l="l" t="t" r="r" b="b"/>
            <a:pathLst>
              <a:path w="1930715" h="434499">
                <a:moveTo>
                  <a:pt x="0" y="0"/>
                </a:moveTo>
                <a:lnTo>
                  <a:pt x="1930714" y="0"/>
                </a:lnTo>
                <a:lnTo>
                  <a:pt x="1930714" y="434499"/>
                </a:lnTo>
                <a:lnTo>
                  <a:pt x="0" y="4344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45" b="-34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7512784" y="4682871"/>
            <a:ext cx="2624613" cy="460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7"/>
              </a:lnSpc>
            </a:pPr>
            <a:r>
              <a:rPr lang="en-US" sz="2700" b="1">
                <a:solidFill>
                  <a:srgbClr val="4E1E1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Century Gothic Paneuropean Bold"/>
              </a:rPr>
              <a:t>원인파악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25323" y="4682871"/>
            <a:ext cx="2624613" cy="460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7"/>
              </a:lnSpc>
            </a:pPr>
            <a:r>
              <a:rPr lang="en-US" sz="2700" b="1">
                <a:solidFill>
                  <a:srgbClr val="4E1E1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Century Gothic Paneuropean Bold"/>
              </a:rPr>
              <a:t>문제발생</a:t>
            </a:r>
          </a:p>
        </p:txBody>
      </p:sp>
      <p:sp>
        <p:nvSpPr>
          <p:cNvPr id="7" name="Freeform 7"/>
          <p:cNvSpPr/>
          <p:nvPr/>
        </p:nvSpPr>
        <p:spPr>
          <a:xfrm>
            <a:off x="1972274" y="4208086"/>
            <a:ext cx="1930715" cy="434499"/>
          </a:xfrm>
          <a:custGeom>
            <a:avLst/>
            <a:gdLst/>
            <a:ahLst/>
            <a:cxnLst/>
            <a:rect l="l" t="t" r="r" b="b"/>
            <a:pathLst>
              <a:path w="1930715" h="434499">
                <a:moveTo>
                  <a:pt x="0" y="0"/>
                </a:moveTo>
                <a:lnTo>
                  <a:pt x="1930714" y="0"/>
                </a:lnTo>
                <a:lnTo>
                  <a:pt x="1930714" y="434500"/>
                </a:lnTo>
                <a:lnTo>
                  <a:pt x="0" y="434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45" b="-34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500108" y="5965146"/>
            <a:ext cx="4875045" cy="200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2"/>
              </a:lnSpc>
            </a:pPr>
            <a:r>
              <a:rPr lang="en-US" sz="2189" b="1">
                <a:solidFill>
                  <a:srgbClr val="4E1E13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Arimo"/>
              </a:rPr>
              <a:t>팀원들에게 받은 html 파일들을 </a:t>
            </a:r>
          </a:p>
          <a:p>
            <a:pPr algn="ctr">
              <a:lnSpc>
                <a:spcPts val="3152"/>
              </a:lnSpc>
            </a:pPr>
            <a:r>
              <a:rPr lang="en-US" sz="2189" b="1">
                <a:solidFill>
                  <a:srgbClr val="4E1E13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Arimo"/>
              </a:rPr>
              <a:t>&lt;a&gt; 태그에 링크로 연결하고 </a:t>
            </a:r>
          </a:p>
          <a:p>
            <a:pPr algn="ctr">
              <a:lnSpc>
                <a:spcPts val="3152"/>
              </a:lnSpc>
            </a:pPr>
            <a:r>
              <a:rPr lang="en-US" sz="2189" b="1">
                <a:solidFill>
                  <a:srgbClr val="4E1E13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Arimo"/>
              </a:rPr>
              <a:t>팀원들에게 공유하니 팀원들 환경에는</a:t>
            </a:r>
          </a:p>
          <a:p>
            <a:pPr algn="ctr">
              <a:lnSpc>
                <a:spcPts val="3152"/>
              </a:lnSpc>
            </a:pPr>
            <a:r>
              <a:rPr lang="en-US" sz="2189" b="1">
                <a:solidFill>
                  <a:srgbClr val="4E1E13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Arimo"/>
              </a:rPr>
              <a:t>해당 페이지로 이동하지 않고 </a:t>
            </a:r>
          </a:p>
          <a:p>
            <a:pPr algn="ctr">
              <a:lnSpc>
                <a:spcPts val="3152"/>
              </a:lnSpc>
            </a:pPr>
            <a:r>
              <a:rPr lang="en-US" sz="2189" b="1">
                <a:solidFill>
                  <a:srgbClr val="4E1E13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Arimo"/>
              </a:rPr>
              <a:t>404 에러가 발생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283407" y="5965146"/>
            <a:ext cx="5083370" cy="200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2"/>
              </a:lnSpc>
            </a:pPr>
            <a:r>
              <a:rPr lang="en-US" sz="2189" b="1">
                <a:solidFill>
                  <a:srgbClr val="4E1E13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Arimo"/>
              </a:rPr>
              <a:t>원인을 파악 해보니</a:t>
            </a:r>
          </a:p>
          <a:p>
            <a:pPr algn="ctr">
              <a:lnSpc>
                <a:spcPts val="3152"/>
              </a:lnSpc>
            </a:pPr>
            <a:r>
              <a:rPr lang="en-US" sz="2189" b="1">
                <a:solidFill>
                  <a:srgbClr val="4E1E13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Arimo"/>
              </a:rPr>
              <a:t>html 파일들이 한글명으로 되어있어</a:t>
            </a:r>
          </a:p>
          <a:p>
            <a:pPr algn="ctr">
              <a:lnSpc>
                <a:spcPts val="3152"/>
              </a:lnSpc>
            </a:pPr>
            <a:r>
              <a:rPr lang="en-US" sz="2189" b="1">
                <a:solidFill>
                  <a:srgbClr val="4E1E13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Arimo"/>
              </a:rPr>
              <a:t>웹 환경에서 인코딩 처리 과정에 문제로 인해</a:t>
            </a:r>
          </a:p>
          <a:p>
            <a:pPr algn="ctr">
              <a:lnSpc>
                <a:spcPts val="3152"/>
              </a:lnSpc>
            </a:pPr>
            <a:r>
              <a:rPr lang="en-US" sz="2189" b="1">
                <a:solidFill>
                  <a:srgbClr val="4E1E13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Arimo"/>
              </a:rPr>
              <a:t>페이지 이동이 되지 않은 문제가</a:t>
            </a:r>
          </a:p>
          <a:p>
            <a:pPr algn="ctr">
              <a:lnSpc>
                <a:spcPts val="3152"/>
              </a:lnSpc>
            </a:pPr>
            <a:r>
              <a:rPr lang="en-US" sz="2189" b="1">
                <a:solidFill>
                  <a:srgbClr val="4E1E13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Arimo"/>
              </a:rPr>
              <a:t>발생한 것으로 파악함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03745" y="1073071"/>
            <a:ext cx="6480511" cy="966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07"/>
              </a:lnSpc>
            </a:pPr>
            <a:r>
              <a:rPr lang="en-US" sz="5699" b="1">
                <a:solidFill>
                  <a:srgbClr val="4E1E13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Century Gothic Paneuropean Bold"/>
              </a:rPr>
              <a:t>트러블슈팅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33952" y="6139911"/>
            <a:ext cx="5420097" cy="474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000" b="1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Century Gothic Paneuropean Bold"/>
              </a:rPr>
              <a:t>업무 분담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434228" y="4165643"/>
            <a:ext cx="3419548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>
                <a:solidFill>
                  <a:srgbClr val="FFFFFF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Century Gothic Paneuropean Bold"/>
              </a:rPr>
              <a:t>INDEX 01</a:t>
            </a:r>
          </a:p>
        </p:txBody>
      </p:sp>
      <p:sp>
        <p:nvSpPr>
          <p:cNvPr id="4" name="Freeform 4"/>
          <p:cNvSpPr/>
          <p:nvPr/>
        </p:nvSpPr>
        <p:spPr>
          <a:xfrm>
            <a:off x="8773626" y="2904693"/>
            <a:ext cx="740748" cy="985440"/>
          </a:xfrm>
          <a:custGeom>
            <a:avLst/>
            <a:gdLst/>
            <a:ahLst/>
            <a:cxnLst/>
            <a:rect l="l" t="t" r="r" b="b"/>
            <a:pathLst>
              <a:path w="740748" h="985440">
                <a:moveTo>
                  <a:pt x="0" y="0"/>
                </a:moveTo>
                <a:lnTo>
                  <a:pt x="740748" y="0"/>
                </a:lnTo>
                <a:lnTo>
                  <a:pt x="740748" y="985440"/>
                </a:lnTo>
                <a:lnTo>
                  <a:pt x="0" y="9854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26" r="-526"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47194" y="4201268"/>
            <a:ext cx="1930715" cy="434499"/>
          </a:xfrm>
          <a:custGeom>
            <a:avLst/>
            <a:gdLst/>
            <a:ahLst/>
            <a:cxnLst/>
            <a:rect l="l" t="t" r="r" b="b"/>
            <a:pathLst>
              <a:path w="1930715" h="434499">
                <a:moveTo>
                  <a:pt x="0" y="0"/>
                </a:moveTo>
                <a:lnTo>
                  <a:pt x="1930714" y="0"/>
                </a:lnTo>
                <a:lnTo>
                  <a:pt x="1930714" y="434498"/>
                </a:lnTo>
                <a:lnTo>
                  <a:pt x="0" y="4344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45" b="-34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3400244" y="4682870"/>
            <a:ext cx="2624613" cy="460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7"/>
              </a:lnSpc>
            </a:pPr>
            <a:r>
              <a:rPr lang="en-US" sz="2700" b="1">
                <a:solidFill>
                  <a:srgbClr val="4E1E1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Century Gothic Paneuropean Bold"/>
              </a:rPr>
              <a:t>문제 해결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903745" y="1073071"/>
            <a:ext cx="6480511" cy="966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07"/>
              </a:lnSpc>
            </a:pPr>
            <a:r>
              <a:rPr lang="en-US" sz="5699" b="1">
                <a:solidFill>
                  <a:srgbClr val="4E1E13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Century Gothic Paneuropean Bold"/>
              </a:rPr>
              <a:t>트러블슈팅</a:t>
            </a:r>
          </a:p>
        </p:txBody>
      </p:sp>
      <p:sp>
        <p:nvSpPr>
          <p:cNvPr id="5" name="Freeform 5"/>
          <p:cNvSpPr/>
          <p:nvPr/>
        </p:nvSpPr>
        <p:spPr>
          <a:xfrm>
            <a:off x="7859734" y="4208086"/>
            <a:ext cx="1930714" cy="434499"/>
          </a:xfrm>
          <a:custGeom>
            <a:avLst/>
            <a:gdLst/>
            <a:ahLst/>
            <a:cxnLst/>
            <a:rect l="l" t="t" r="r" b="b"/>
            <a:pathLst>
              <a:path w="1930714" h="434499">
                <a:moveTo>
                  <a:pt x="0" y="0"/>
                </a:moveTo>
                <a:lnTo>
                  <a:pt x="1930715" y="0"/>
                </a:lnTo>
                <a:lnTo>
                  <a:pt x="1930715" y="434500"/>
                </a:lnTo>
                <a:lnTo>
                  <a:pt x="0" y="434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45" b="-34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972274" y="4208086"/>
            <a:ext cx="1930715" cy="434499"/>
          </a:xfrm>
          <a:custGeom>
            <a:avLst/>
            <a:gdLst/>
            <a:ahLst/>
            <a:cxnLst/>
            <a:rect l="l" t="t" r="r" b="b"/>
            <a:pathLst>
              <a:path w="1930715" h="434499">
                <a:moveTo>
                  <a:pt x="0" y="0"/>
                </a:moveTo>
                <a:lnTo>
                  <a:pt x="1930714" y="0"/>
                </a:lnTo>
                <a:lnTo>
                  <a:pt x="1930714" y="434500"/>
                </a:lnTo>
                <a:lnTo>
                  <a:pt x="0" y="434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45" b="-34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500108" y="5965146"/>
            <a:ext cx="4875045" cy="200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2"/>
              </a:lnSpc>
            </a:pPr>
            <a:r>
              <a:rPr lang="en-US" sz="2189" b="1">
                <a:solidFill>
                  <a:srgbClr val="4E1E13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Arimo"/>
              </a:rPr>
              <a:t>팀원들에게 받은 html 파일들을 </a:t>
            </a:r>
          </a:p>
          <a:p>
            <a:pPr algn="ctr">
              <a:lnSpc>
                <a:spcPts val="3152"/>
              </a:lnSpc>
            </a:pPr>
            <a:r>
              <a:rPr lang="en-US" sz="2189" b="1">
                <a:solidFill>
                  <a:srgbClr val="4E1E13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Arimo"/>
              </a:rPr>
              <a:t>&lt;a&gt; 태그에 링크로 연결하고 </a:t>
            </a:r>
          </a:p>
          <a:p>
            <a:pPr algn="ctr">
              <a:lnSpc>
                <a:spcPts val="3152"/>
              </a:lnSpc>
            </a:pPr>
            <a:r>
              <a:rPr lang="en-US" sz="2189" b="1">
                <a:solidFill>
                  <a:srgbClr val="4E1E13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Arimo"/>
              </a:rPr>
              <a:t>팀원들에게 공유하니 팀원들 환경에는</a:t>
            </a:r>
          </a:p>
          <a:p>
            <a:pPr algn="ctr">
              <a:lnSpc>
                <a:spcPts val="3152"/>
              </a:lnSpc>
            </a:pPr>
            <a:r>
              <a:rPr lang="en-US" sz="2189" b="1">
                <a:solidFill>
                  <a:srgbClr val="4E1E13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Arimo"/>
              </a:rPr>
              <a:t>해당 페이지로 이동하지 않고 </a:t>
            </a:r>
          </a:p>
          <a:p>
            <a:pPr algn="ctr">
              <a:lnSpc>
                <a:spcPts val="3152"/>
              </a:lnSpc>
            </a:pPr>
            <a:r>
              <a:rPr lang="en-US" sz="2189" b="1">
                <a:solidFill>
                  <a:srgbClr val="4E1E13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Arimo"/>
              </a:rPr>
              <a:t>404 에러가 발생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283407" y="5965146"/>
            <a:ext cx="5083370" cy="200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2"/>
              </a:lnSpc>
            </a:pPr>
            <a:r>
              <a:rPr lang="en-US" sz="2189" b="1">
                <a:solidFill>
                  <a:srgbClr val="4E1E13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Arimo"/>
              </a:rPr>
              <a:t>원인을 파악 해보니</a:t>
            </a:r>
          </a:p>
          <a:p>
            <a:pPr algn="ctr">
              <a:lnSpc>
                <a:spcPts val="3152"/>
              </a:lnSpc>
            </a:pPr>
            <a:r>
              <a:rPr lang="en-US" sz="2189" b="1">
                <a:solidFill>
                  <a:srgbClr val="4E1E13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Arimo"/>
              </a:rPr>
              <a:t>html 파일들이 한글명으로 되어있어</a:t>
            </a:r>
          </a:p>
          <a:p>
            <a:pPr algn="ctr">
              <a:lnSpc>
                <a:spcPts val="3152"/>
              </a:lnSpc>
            </a:pPr>
            <a:r>
              <a:rPr lang="en-US" sz="2189" b="1">
                <a:solidFill>
                  <a:srgbClr val="4E1E13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Arimo"/>
              </a:rPr>
              <a:t>웹 환경에서 인코딩 처리 과정에 문제로 인해</a:t>
            </a:r>
          </a:p>
          <a:p>
            <a:pPr algn="ctr">
              <a:lnSpc>
                <a:spcPts val="3152"/>
              </a:lnSpc>
            </a:pPr>
            <a:r>
              <a:rPr lang="en-US" sz="2189" b="1">
                <a:solidFill>
                  <a:srgbClr val="4E1E13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Arimo"/>
              </a:rPr>
              <a:t>페이지 이동이 되지 않은 문제가</a:t>
            </a:r>
          </a:p>
          <a:p>
            <a:pPr algn="ctr">
              <a:lnSpc>
                <a:spcPts val="3152"/>
              </a:lnSpc>
            </a:pPr>
            <a:r>
              <a:rPr lang="en-US" sz="2189" b="1">
                <a:solidFill>
                  <a:srgbClr val="4E1E13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Arimo"/>
              </a:rPr>
              <a:t>발생한 것으로 파악함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170866" y="5965146"/>
            <a:ext cx="5083370" cy="800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2"/>
              </a:lnSpc>
            </a:pPr>
            <a:r>
              <a:rPr lang="en-US" sz="2189" b="1">
                <a:solidFill>
                  <a:srgbClr val="4E1E13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Arimo"/>
              </a:rPr>
              <a:t>각 html 파일명을 영문으로 변경하여</a:t>
            </a:r>
          </a:p>
          <a:p>
            <a:pPr algn="ctr">
              <a:lnSpc>
                <a:spcPts val="3152"/>
              </a:lnSpc>
            </a:pPr>
            <a:r>
              <a:rPr lang="en-US" sz="2189" b="1">
                <a:solidFill>
                  <a:srgbClr val="4E1E13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Arimo"/>
              </a:rPr>
              <a:t>문제를 해결함</a:t>
            </a: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DC70DFF8-6DD8-661C-3FE8-49AA6E871BF4}"/>
              </a:ext>
            </a:extLst>
          </p:cNvPr>
          <p:cNvSpPr txBox="1"/>
          <p:nvPr/>
        </p:nvSpPr>
        <p:spPr>
          <a:xfrm>
            <a:off x="7512784" y="4682871"/>
            <a:ext cx="2624613" cy="460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7"/>
              </a:lnSpc>
            </a:pPr>
            <a:r>
              <a:rPr lang="en-US" sz="2700" b="1">
                <a:solidFill>
                  <a:srgbClr val="4E1E1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Century Gothic Paneuropean Bold"/>
              </a:rPr>
              <a:t>원인파악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FC93373A-B152-2D47-714F-E1F123FA2A0E}"/>
              </a:ext>
            </a:extLst>
          </p:cNvPr>
          <p:cNvSpPr txBox="1"/>
          <p:nvPr/>
        </p:nvSpPr>
        <p:spPr>
          <a:xfrm>
            <a:off x="1625323" y="4682871"/>
            <a:ext cx="2624613" cy="460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7"/>
              </a:lnSpc>
            </a:pPr>
            <a:r>
              <a:rPr lang="en-US" sz="2700" b="1">
                <a:solidFill>
                  <a:srgbClr val="4E1E1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Century Gothic Paneuropean Bold"/>
              </a:rPr>
              <a:t>문제발생</a:t>
            </a:r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434228" y="4165643"/>
            <a:ext cx="3419548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>
                <a:solidFill>
                  <a:srgbClr val="FFFFFF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Century Gothic Paneuropean Bold"/>
              </a:rPr>
              <a:t>Q&amp;A</a:t>
            </a:r>
          </a:p>
        </p:txBody>
      </p:sp>
      <p:sp>
        <p:nvSpPr>
          <p:cNvPr id="3" name="Freeform 3"/>
          <p:cNvSpPr/>
          <p:nvPr/>
        </p:nvSpPr>
        <p:spPr>
          <a:xfrm>
            <a:off x="8773626" y="2904693"/>
            <a:ext cx="740748" cy="985440"/>
          </a:xfrm>
          <a:custGeom>
            <a:avLst/>
            <a:gdLst/>
            <a:ahLst/>
            <a:cxnLst/>
            <a:rect l="l" t="t" r="r" b="b"/>
            <a:pathLst>
              <a:path w="740748" h="985440">
                <a:moveTo>
                  <a:pt x="0" y="0"/>
                </a:moveTo>
                <a:lnTo>
                  <a:pt x="740748" y="0"/>
                </a:lnTo>
                <a:lnTo>
                  <a:pt x="740748" y="985440"/>
                </a:lnTo>
                <a:lnTo>
                  <a:pt x="0" y="9854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26" r="-526"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31930" y="4706890"/>
            <a:ext cx="5624139" cy="5580110"/>
          </a:xfrm>
          <a:custGeom>
            <a:avLst/>
            <a:gdLst/>
            <a:ahLst/>
            <a:cxnLst/>
            <a:rect l="l" t="t" r="r" b="b"/>
            <a:pathLst>
              <a:path w="5624139" h="5580110">
                <a:moveTo>
                  <a:pt x="0" y="0"/>
                </a:moveTo>
                <a:lnTo>
                  <a:pt x="5624140" y="0"/>
                </a:lnTo>
                <a:lnTo>
                  <a:pt x="5624140" y="5580110"/>
                </a:lnTo>
                <a:lnTo>
                  <a:pt x="0" y="5580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283" b="-3408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617622" y="1936901"/>
            <a:ext cx="7052754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 spc="450">
                <a:solidFill>
                  <a:srgbClr val="4E1E13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Century Gothic Paneuropean Bold"/>
              </a:rPr>
              <a:t>THANK YOU</a:t>
            </a:r>
          </a:p>
        </p:txBody>
      </p:sp>
      <p:grpSp>
        <p:nvGrpSpPr>
          <p:cNvPr id="7" name="Group 5">
            <a:extLst>
              <a:ext uri="{FF2B5EF4-FFF2-40B4-BE49-F238E27FC236}">
                <a16:creationId xmlns:a16="http://schemas.microsoft.com/office/drawing/2014/main" id="{B891FD7C-B258-81A9-3B2D-8D881B04A30C}"/>
              </a:ext>
            </a:extLst>
          </p:cNvPr>
          <p:cNvGrpSpPr/>
          <p:nvPr/>
        </p:nvGrpSpPr>
        <p:grpSpPr>
          <a:xfrm>
            <a:off x="12725400" y="9391434"/>
            <a:ext cx="4845383" cy="432138"/>
            <a:chOff x="0" y="0"/>
            <a:chExt cx="5845190" cy="576184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196FEAA0-478C-322B-F162-DC97E3127DEE}"/>
                </a:ext>
              </a:extLst>
            </p:cNvPr>
            <p:cNvSpPr/>
            <p:nvPr/>
          </p:nvSpPr>
          <p:spPr>
            <a:xfrm>
              <a:off x="0" y="0"/>
              <a:ext cx="5845190" cy="576184"/>
            </a:xfrm>
            <a:custGeom>
              <a:avLst/>
              <a:gdLst/>
              <a:ahLst/>
              <a:cxnLst/>
              <a:rect l="l" t="t" r="r" b="b"/>
              <a:pathLst>
                <a:path w="5845190" h="576184">
                  <a:moveTo>
                    <a:pt x="0" y="0"/>
                  </a:moveTo>
                  <a:lnTo>
                    <a:pt x="5845190" y="0"/>
                  </a:lnTo>
                  <a:lnTo>
                    <a:pt x="5845190" y="576184"/>
                  </a:lnTo>
                  <a:lnTo>
                    <a:pt x="0" y="5761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B5192BB7-C18B-ED82-ECE1-BC1A1E131CDC}"/>
                </a:ext>
              </a:extLst>
            </p:cNvPr>
            <p:cNvSpPr txBox="1"/>
            <p:nvPr/>
          </p:nvSpPr>
          <p:spPr>
            <a:xfrm>
              <a:off x="0" y="-47625"/>
              <a:ext cx="5845190" cy="62380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74"/>
                </a:lnSpc>
              </a:pPr>
              <a:r>
                <a:rPr lang="en-US" sz="2000" b="1" spc="450" dirty="0">
                  <a:solidFill>
                    <a:srgbClr val="4E1E13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  <a:sym typeface="Century Gothic Paneuropean Bold"/>
                </a:rPr>
                <a:t>유승재 | </a:t>
              </a:r>
              <a:r>
                <a:rPr lang="en-US" sz="2000" b="1" spc="450" dirty="0" err="1">
                  <a:solidFill>
                    <a:srgbClr val="4E1E13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  <a:sym typeface="Century Gothic Paneuropean Bold"/>
                </a:rPr>
                <a:t>이대훈</a:t>
              </a:r>
              <a:r>
                <a:rPr lang="en-US" sz="2000" b="1" spc="450" dirty="0">
                  <a:solidFill>
                    <a:srgbClr val="4E1E13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  <a:sym typeface="Century Gothic Paneuropean Bold"/>
                </a:rPr>
                <a:t> | </a:t>
              </a:r>
              <a:r>
                <a:rPr lang="en-US" sz="2000" b="1" spc="450" dirty="0" err="1">
                  <a:solidFill>
                    <a:srgbClr val="4E1E13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  <a:sym typeface="Century Gothic Paneuropean Bold"/>
                </a:rPr>
                <a:t>이동규</a:t>
              </a:r>
              <a:r>
                <a:rPr lang="en-US" sz="2000" b="1" spc="450" dirty="0">
                  <a:solidFill>
                    <a:srgbClr val="4E1E13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  <a:sym typeface="Century Gothic Paneuropean Bold"/>
                </a:rPr>
                <a:t> | </a:t>
              </a:r>
              <a:r>
                <a:rPr lang="en-US" sz="2000" b="1" spc="450" dirty="0" err="1">
                  <a:solidFill>
                    <a:srgbClr val="4E1E13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  <a:sym typeface="Century Gothic Paneuropean Bold"/>
                </a:rPr>
                <a:t>윤태민</a:t>
              </a:r>
              <a:endParaRPr lang="en-US" sz="2000" b="1" spc="450" dirty="0">
                <a:solidFill>
                  <a:srgbClr val="4E1E13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Century Gothic Paneuropean Bold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43810" y="4750821"/>
            <a:ext cx="2624613" cy="468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7"/>
              </a:lnSpc>
            </a:pPr>
            <a:r>
              <a:rPr lang="en-US" sz="3000" b="1">
                <a:solidFill>
                  <a:srgbClr val="4E1E1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Century Gothic Paneuropean Bold"/>
              </a:rPr>
              <a:t>유승재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943811" y="6013851"/>
            <a:ext cx="2624613" cy="1626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9"/>
              </a:lnSpc>
            </a:pPr>
            <a:r>
              <a:rPr lang="en-US" sz="2400" b="1">
                <a:solidFill>
                  <a:srgbClr val="4E1E13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Century Gothic Paneuropean"/>
              </a:rPr>
              <a:t>팀장</a:t>
            </a:r>
          </a:p>
          <a:p>
            <a:pPr algn="ctr">
              <a:lnSpc>
                <a:spcPts val="3239"/>
              </a:lnSpc>
            </a:pPr>
            <a:r>
              <a:rPr lang="en-US" sz="2400" b="1">
                <a:solidFill>
                  <a:srgbClr val="4E1E13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Century Gothic Paneuropean"/>
              </a:rPr>
              <a:t>메인 페이지</a:t>
            </a:r>
          </a:p>
          <a:p>
            <a:pPr algn="ctr">
              <a:lnSpc>
                <a:spcPts val="3239"/>
              </a:lnSpc>
            </a:pPr>
            <a:r>
              <a:rPr lang="en-US" sz="2400" b="1">
                <a:solidFill>
                  <a:srgbClr val="4E1E13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Century Gothic Paneuropean"/>
              </a:rPr>
              <a:t>로그인,쇼핑 슬라이드</a:t>
            </a:r>
          </a:p>
          <a:p>
            <a:pPr algn="ctr">
              <a:lnSpc>
                <a:spcPts val="3239"/>
              </a:lnSpc>
            </a:pPr>
            <a:r>
              <a:rPr lang="en-US" sz="2400" b="1">
                <a:solidFill>
                  <a:srgbClr val="4E1E13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Century Gothic Paneuropean"/>
              </a:rPr>
              <a:t>헤더, 풋터</a:t>
            </a:r>
          </a:p>
        </p:txBody>
      </p:sp>
      <p:sp>
        <p:nvSpPr>
          <p:cNvPr id="4" name="Freeform 4"/>
          <p:cNvSpPr/>
          <p:nvPr/>
        </p:nvSpPr>
        <p:spPr>
          <a:xfrm>
            <a:off x="2885742" y="3541159"/>
            <a:ext cx="740748" cy="985440"/>
          </a:xfrm>
          <a:custGeom>
            <a:avLst/>
            <a:gdLst/>
            <a:ahLst/>
            <a:cxnLst/>
            <a:rect l="l" t="t" r="r" b="b"/>
            <a:pathLst>
              <a:path w="740748" h="985440">
                <a:moveTo>
                  <a:pt x="0" y="0"/>
                </a:moveTo>
                <a:lnTo>
                  <a:pt x="740748" y="0"/>
                </a:lnTo>
                <a:lnTo>
                  <a:pt x="740748" y="985440"/>
                </a:lnTo>
                <a:lnTo>
                  <a:pt x="0" y="985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6" r="-52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5903745" y="4750821"/>
            <a:ext cx="2624613" cy="468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7"/>
              </a:lnSpc>
            </a:pPr>
            <a:r>
              <a:rPr lang="en-US" sz="3000" b="1">
                <a:solidFill>
                  <a:srgbClr val="4E1E1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Century Gothic Paneuropean Bold"/>
              </a:rPr>
              <a:t>이대훈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03746" y="6004326"/>
            <a:ext cx="2624613" cy="1613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9"/>
              </a:lnSpc>
            </a:pPr>
            <a:r>
              <a:rPr lang="en-US" sz="2400" b="1">
                <a:solidFill>
                  <a:srgbClr val="4E1E13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Arimo"/>
              </a:rPr>
              <a:t>쇼핑 페이지</a:t>
            </a:r>
          </a:p>
          <a:p>
            <a:pPr algn="ctr">
              <a:lnSpc>
                <a:spcPts val="3239"/>
              </a:lnSpc>
            </a:pPr>
            <a:r>
              <a:rPr lang="en-US" altLang="ko-KR" sz="2400" b="1">
                <a:solidFill>
                  <a:srgbClr val="4E1E13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Arimo"/>
              </a:rPr>
              <a:t>.</a:t>
            </a:r>
            <a:endParaRPr lang="en-US" sz="2400" b="1">
              <a:solidFill>
                <a:srgbClr val="4E1E13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Arimo"/>
            </a:endParaRPr>
          </a:p>
          <a:p>
            <a:pPr algn="ctr">
              <a:lnSpc>
                <a:spcPts val="3239"/>
              </a:lnSpc>
            </a:pPr>
            <a:r>
              <a:rPr lang="en-US" sz="2400" b="1">
                <a:solidFill>
                  <a:srgbClr val="4E1E13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Arimo"/>
              </a:rPr>
              <a:t>.</a:t>
            </a:r>
          </a:p>
          <a:p>
            <a:pPr algn="ctr">
              <a:lnSpc>
                <a:spcPts val="3239"/>
              </a:lnSpc>
            </a:pPr>
            <a:r>
              <a:rPr lang="en-US" sz="2400" b="1">
                <a:solidFill>
                  <a:srgbClr val="4E1E13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Arimo"/>
              </a:rPr>
              <a:t>.</a:t>
            </a:r>
          </a:p>
        </p:txBody>
      </p:sp>
      <p:sp>
        <p:nvSpPr>
          <p:cNvPr id="7" name="Freeform 7"/>
          <p:cNvSpPr/>
          <p:nvPr/>
        </p:nvSpPr>
        <p:spPr>
          <a:xfrm>
            <a:off x="6845678" y="3541159"/>
            <a:ext cx="740748" cy="985440"/>
          </a:xfrm>
          <a:custGeom>
            <a:avLst/>
            <a:gdLst/>
            <a:ahLst/>
            <a:cxnLst/>
            <a:rect l="l" t="t" r="r" b="b"/>
            <a:pathLst>
              <a:path w="740748" h="985440">
                <a:moveTo>
                  <a:pt x="0" y="0"/>
                </a:moveTo>
                <a:lnTo>
                  <a:pt x="740748" y="0"/>
                </a:lnTo>
                <a:lnTo>
                  <a:pt x="740748" y="985440"/>
                </a:lnTo>
                <a:lnTo>
                  <a:pt x="0" y="985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6" r="-52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9861860" y="4738424"/>
            <a:ext cx="2624613" cy="468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7"/>
              </a:lnSpc>
            </a:pPr>
            <a:r>
              <a:rPr lang="en-US" sz="3000" b="1">
                <a:solidFill>
                  <a:srgbClr val="4E1E1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Century Gothic Paneuropean Bold"/>
              </a:rPr>
              <a:t>이동규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61861" y="5991929"/>
            <a:ext cx="2624613" cy="1636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9"/>
              </a:lnSpc>
            </a:pPr>
            <a:r>
              <a:rPr lang="en-US" sz="2400" b="1">
                <a:solidFill>
                  <a:srgbClr val="4E1E13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Arimo"/>
              </a:rPr>
              <a:t>베스트셀러 페이지</a:t>
            </a:r>
          </a:p>
          <a:p>
            <a:pPr algn="ctr">
              <a:lnSpc>
                <a:spcPts val="3239"/>
              </a:lnSpc>
            </a:pPr>
            <a:r>
              <a:rPr lang="en-US" sz="2400" b="1">
                <a:solidFill>
                  <a:srgbClr val="4E1E13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Arimo"/>
              </a:rPr>
              <a:t>NOLA 페이지</a:t>
            </a:r>
          </a:p>
          <a:p>
            <a:pPr algn="ctr">
              <a:lnSpc>
                <a:spcPts val="3239"/>
              </a:lnSpc>
            </a:pPr>
            <a:r>
              <a:rPr lang="en-US" sz="2400" b="1">
                <a:solidFill>
                  <a:srgbClr val="4E1E13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Arimo"/>
              </a:rPr>
              <a:t>제품 상세 페이지</a:t>
            </a:r>
          </a:p>
          <a:p>
            <a:pPr algn="ctr">
              <a:lnSpc>
                <a:spcPts val="3239"/>
              </a:lnSpc>
            </a:pPr>
            <a:r>
              <a:rPr lang="en-US" sz="2400" b="1">
                <a:solidFill>
                  <a:srgbClr val="4E1E13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Arimo"/>
              </a:rPr>
              <a:t>주문 서비스</a:t>
            </a:r>
          </a:p>
        </p:txBody>
      </p:sp>
      <p:sp>
        <p:nvSpPr>
          <p:cNvPr id="10" name="Freeform 10"/>
          <p:cNvSpPr/>
          <p:nvPr/>
        </p:nvSpPr>
        <p:spPr>
          <a:xfrm>
            <a:off x="10803792" y="3528763"/>
            <a:ext cx="740748" cy="985440"/>
          </a:xfrm>
          <a:custGeom>
            <a:avLst/>
            <a:gdLst/>
            <a:ahLst/>
            <a:cxnLst/>
            <a:rect l="l" t="t" r="r" b="b"/>
            <a:pathLst>
              <a:path w="740748" h="985440">
                <a:moveTo>
                  <a:pt x="0" y="0"/>
                </a:moveTo>
                <a:lnTo>
                  <a:pt x="740748" y="0"/>
                </a:lnTo>
                <a:lnTo>
                  <a:pt x="740748" y="985440"/>
                </a:lnTo>
                <a:lnTo>
                  <a:pt x="0" y="985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6" r="-52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13819974" y="4726028"/>
            <a:ext cx="2624613" cy="468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7"/>
              </a:lnSpc>
            </a:pPr>
            <a:r>
              <a:rPr lang="en-US" sz="3000" b="1">
                <a:solidFill>
                  <a:srgbClr val="4E1E1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Century Gothic Paneuropean Bold"/>
              </a:rPr>
              <a:t>윤태민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819975" y="5979533"/>
            <a:ext cx="2624613" cy="2844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9"/>
              </a:lnSpc>
            </a:pPr>
            <a:r>
              <a:rPr lang="en-US" sz="2400" b="1">
                <a:solidFill>
                  <a:srgbClr val="4E1E13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Arimo"/>
              </a:rPr>
              <a:t>카페 페이지</a:t>
            </a:r>
          </a:p>
          <a:p>
            <a:pPr algn="ctr">
              <a:lnSpc>
                <a:spcPts val="3239"/>
              </a:lnSpc>
            </a:pPr>
            <a:r>
              <a:rPr lang="en-US" sz="2400" b="1">
                <a:solidFill>
                  <a:srgbClr val="4E1E13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Arimo"/>
              </a:rPr>
              <a:t>블로그 페이지</a:t>
            </a:r>
          </a:p>
          <a:p>
            <a:pPr algn="ctr">
              <a:lnSpc>
                <a:spcPts val="3239"/>
              </a:lnSpc>
            </a:pPr>
            <a:r>
              <a:rPr lang="en-US" sz="2400" b="1">
                <a:solidFill>
                  <a:srgbClr val="4E1E13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Arimo"/>
              </a:rPr>
              <a:t>브루잉, 테이스팅, </a:t>
            </a:r>
          </a:p>
          <a:p>
            <a:pPr algn="ctr">
              <a:lnSpc>
                <a:spcPts val="3239"/>
              </a:lnSpc>
            </a:pPr>
            <a:r>
              <a:rPr lang="en-US" sz="2400" b="1">
                <a:solidFill>
                  <a:srgbClr val="4E1E13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Arimo"/>
              </a:rPr>
              <a:t>커피소싱, 뉴스 페이지</a:t>
            </a:r>
          </a:p>
          <a:p>
            <a:pPr algn="ctr">
              <a:lnSpc>
                <a:spcPts val="3239"/>
              </a:lnSpc>
            </a:pPr>
            <a:r>
              <a:rPr lang="en-US" altLang="ko-KR" sz="2400" b="1">
                <a:solidFill>
                  <a:srgbClr val="4E1E13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Arimo"/>
              </a:rPr>
              <a:t>.</a:t>
            </a:r>
          </a:p>
          <a:p>
            <a:pPr algn="ctr">
              <a:lnSpc>
                <a:spcPts val="3239"/>
              </a:lnSpc>
            </a:pPr>
            <a:r>
              <a:rPr lang="en-US" altLang="ko-KR" sz="2400" b="1">
                <a:solidFill>
                  <a:srgbClr val="4E1E13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Arimo"/>
              </a:rPr>
              <a:t>.</a:t>
            </a:r>
          </a:p>
          <a:p>
            <a:pPr algn="ctr">
              <a:lnSpc>
                <a:spcPts val="3239"/>
              </a:lnSpc>
            </a:pPr>
            <a:r>
              <a:rPr lang="en-US" altLang="ko-KR" sz="2400" b="1">
                <a:solidFill>
                  <a:srgbClr val="4E1E13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Arimo"/>
              </a:rPr>
              <a:t>.</a:t>
            </a:r>
            <a:endParaRPr lang="en-US" sz="2400" b="1">
              <a:solidFill>
                <a:srgbClr val="4E1E13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Arimo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4761906" y="3516366"/>
            <a:ext cx="740748" cy="985440"/>
          </a:xfrm>
          <a:custGeom>
            <a:avLst/>
            <a:gdLst/>
            <a:ahLst/>
            <a:cxnLst/>
            <a:rect l="l" t="t" r="r" b="b"/>
            <a:pathLst>
              <a:path w="740748" h="985440">
                <a:moveTo>
                  <a:pt x="0" y="0"/>
                </a:moveTo>
                <a:lnTo>
                  <a:pt x="740748" y="0"/>
                </a:lnTo>
                <a:lnTo>
                  <a:pt x="740748" y="985440"/>
                </a:lnTo>
                <a:lnTo>
                  <a:pt x="0" y="985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6" r="-52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5903745" y="1073071"/>
            <a:ext cx="6480511" cy="966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07"/>
              </a:lnSpc>
            </a:pPr>
            <a:r>
              <a:rPr lang="en-US" sz="5699" b="1">
                <a:solidFill>
                  <a:srgbClr val="4E1E13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Century Gothic Paneuropean Bold"/>
              </a:rPr>
              <a:t>업무 분담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33952" y="6139911"/>
            <a:ext cx="5420097" cy="474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000" b="1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Century Gothic Paneuropean Bold"/>
              </a:rPr>
              <a:t>프로젝트 구현 내용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374714" y="4147089"/>
            <a:ext cx="3538572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>
                <a:solidFill>
                  <a:srgbClr val="FFFFFF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Century Gothic Paneuropean Bold"/>
              </a:rPr>
              <a:t>INDEX 02</a:t>
            </a:r>
          </a:p>
        </p:txBody>
      </p:sp>
      <p:sp>
        <p:nvSpPr>
          <p:cNvPr id="4" name="Freeform 4"/>
          <p:cNvSpPr/>
          <p:nvPr/>
        </p:nvSpPr>
        <p:spPr>
          <a:xfrm>
            <a:off x="8773626" y="2904693"/>
            <a:ext cx="740748" cy="985440"/>
          </a:xfrm>
          <a:custGeom>
            <a:avLst/>
            <a:gdLst/>
            <a:ahLst/>
            <a:cxnLst/>
            <a:rect l="l" t="t" r="r" b="b"/>
            <a:pathLst>
              <a:path w="740748" h="985440">
                <a:moveTo>
                  <a:pt x="0" y="0"/>
                </a:moveTo>
                <a:lnTo>
                  <a:pt x="740748" y="0"/>
                </a:lnTo>
                <a:lnTo>
                  <a:pt x="740748" y="985440"/>
                </a:lnTo>
                <a:lnTo>
                  <a:pt x="0" y="9854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26" r="-526"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1346" y="406956"/>
            <a:ext cx="1050205" cy="516807"/>
          </a:xfrm>
          <a:custGeom>
            <a:avLst/>
            <a:gdLst/>
            <a:ahLst/>
            <a:cxnLst/>
            <a:rect l="l" t="t" r="r" b="b"/>
            <a:pathLst>
              <a:path w="1050205" h="516807">
                <a:moveTo>
                  <a:pt x="0" y="0"/>
                </a:moveTo>
                <a:lnTo>
                  <a:pt x="1050205" y="0"/>
                </a:lnTo>
                <a:lnTo>
                  <a:pt x="1050205" y="516807"/>
                </a:lnTo>
                <a:lnTo>
                  <a:pt x="0" y="516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44" b="-34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76114" y="359990"/>
            <a:ext cx="1371600" cy="411870"/>
            <a:chOff x="0" y="0"/>
            <a:chExt cx="1828800" cy="5491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8800" cy="549148"/>
            </a:xfrm>
            <a:custGeom>
              <a:avLst/>
              <a:gdLst/>
              <a:ahLst/>
              <a:cxnLst/>
              <a:rect l="l" t="t" r="r" b="b"/>
              <a:pathLst>
                <a:path w="1828800" h="549148">
                  <a:moveTo>
                    <a:pt x="0" y="0"/>
                  </a:moveTo>
                  <a:lnTo>
                    <a:pt x="1828800" y="0"/>
                  </a:lnTo>
                  <a:lnTo>
                    <a:pt x="1828800" y="549148"/>
                  </a:lnTo>
                  <a:lnTo>
                    <a:pt x="0" y="54914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279746" y="191853"/>
            <a:ext cx="1280160" cy="836847"/>
          </a:xfrm>
          <a:custGeom>
            <a:avLst/>
            <a:gdLst/>
            <a:ahLst/>
            <a:cxnLst/>
            <a:rect l="l" t="t" r="r" b="b"/>
            <a:pathLst>
              <a:path w="1280160" h="836847">
                <a:moveTo>
                  <a:pt x="0" y="0"/>
                </a:moveTo>
                <a:lnTo>
                  <a:pt x="1280160" y="0"/>
                </a:lnTo>
                <a:lnTo>
                  <a:pt x="1280160" y="836847"/>
                </a:lnTo>
                <a:lnTo>
                  <a:pt x="0" y="836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2" r="-14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802898" y="1400616"/>
            <a:ext cx="16682205" cy="8362835"/>
          </a:xfrm>
          <a:custGeom>
            <a:avLst/>
            <a:gdLst/>
            <a:ahLst/>
            <a:cxnLst/>
            <a:rect l="l" t="t" r="r" b="b"/>
            <a:pathLst>
              <a:path w="16682205" h="8362835">
                <a:moveTo>
                  <a:pt x="0" y="0"/>
                </a:moveTo>
                <a:lnTo>
                  <a:pt x="16682204" y="0"/>
                </a:lnTo>
                <a:lnTo>
                  <a:pt x="16682204" y="8362835"/>
                </a:lnTo>
                <a:lnTo>
                  <a:pt x="0" y="83628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680055" y="128045"/>
            <a:ext cx="5962347" cy="844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4800" b="1">
                <a:solidFill>
                  <a:srgbClr val="26BADD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Century Gothic Paneuropean Bold"/>
              </a:rPr>
              <a:t>메인페이지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1346" y="406956"/>
            <a:ext cx="1050205" cy="516807"/>
          </a:xfrm>
          <a:custGeom>
            <a:avLst/>
            <a:gdLst/>
            <a:ahLst/>
            <a:cxnLst/>
            <a:rect l="l" t="t" r="r" b="b"/>
            <a:pathLst>
              <a:path w="1050205" h="516807">
                <a:moveTo>
                  <a:pt x="0" y="0"/>
                </a:moveTo>
                <a:lnTo>
                  <a:pt x="1050205" y="0"/>
                </a:lnTo>
                <a:lnTo>
                  <a:pt x="1050205" y="516807"/>
                </a:lnTo>
                <a:lnTo>
                  <a:pt x="0" y="516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44" b="-34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76114" y="359990"/>
            <a:ext cx="1371600" cy="411870"/>
            <a:chOff x="0" y="0"/>
            <a:chExt cx="1828800" cy="5491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8800" cy="549148"/>
            </a:xfrm>
            <a:custGeom>
              <a:avLst/>
              <a:gdLst/>
              <a:ahLst/>
              <a:cxnLst/>
              <a:rect l="l" t="t" r="r" b="b"/>
              <a:pathLst>
                <a:path w="1828800" h="549148">
                  <a:moveTo>
                    <a:pt x="0" y="0"/>
                  </a:moveTo>
                  <a:lnTo>
                    <a:pt x="1828800" y="0"/>
                  </a:lnTo>
                  <a:lnTo>
                    <a:pt x="1828800" y="549148"/>
                  </a:lnTo>
                  <a:lnTo>
                    <a:pt x="0" y="54914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279746" y="191853"/>
            <a:ext cx="1280160" cy="836847"/>
          </a:xfrm>
          <a:custGeom>
            <a:avLst/>
            <a:gdLst/>
            <a:ahLst/>
            <a:cxnLst/>
            <a:rect l="l" t="t" r="r" b="b"/>
            <a:pathLst>
              <a:path w="1280160" h="836847">
                <a:moveTo>
                  <a:pt x="0" y="0"/>
                </a:moveTo>
                <a:lnTo>
                  <a:pt x="1280160" y="0"/>
                </a:lnTo>
                <a:lnTo>
                  <a:pt x="1280160" y="836847"/>
                </a:lnTo>
                <a:lnTo>
                  <a:pt x="0" y="836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2" r="-14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802898" y="1400616"/>
            <a:ext cx="16682205" cy="8362835"/>
          </a:xfrm>
          <a:custGeom>
            <a:avLst/>
            <a:gdLst/>
            <a:ahLst/>
            <a:cxnLst/>
            <a:rect l="l" t="t" r="r" b="b"/>
            <a:pathLst>
              <a:path w="16682205" h="8362835">
                <a:moveTo>
                  <a:pt x="0" y="0"/>
                </a:moveTo>
                <a:lnTo>
                  <a:pt x="16682204" y="0"/>
                </a:lnTo>
                <a:lnTo>
                  <a:pt x="16682204" y="8362835"/>
                </a:lnTo>
                <a:lnTo>
                  <a:pt x="0" y="83628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680055" y="128045"/>
            <a:ext cx="8225945" cy="8442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4800" b="1">
                <a:solidFill>
                  <a:srgbClr val="26BADD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Century Gothic Paneuropean Bold"/>
              </a:rPr>
              <a:t>메인페이지-텍스트 슬라이드</a:t>
            </a:r>
          </a:p>
        </p:txBody>
      </p:sp>
      <p:sp>
        <p:nvSpPr>
          <p:cNvPr id="8" name="AutoShape 8"/>
          <p:cNvSpPr/>
          <p:nvPr/>
        </p:nvSpPr>
        <p:spPr>
          <a:xfrm>
            <a:off x="802898" y="1419666"/>
            <a:ext cx="16682205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 flipV="1">
            <a:off x="821948" y="1419666"/>
            <a:ext cx="0" cy="220634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 flipV="1">
            <a:off x="17485102" y="1400616"/>
            <a:ext cx="0" cy="220634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381551" y="2473088"/>
            <a:ext cx="5163603" cy="7440124"/>
          </a:xfrm>
          <a:custGeom>
            <a:avLst/>
            <a:gdLst/>
            <a:ahLst/>
            <a:cxnLst/>
            <a:rect l="l" t="t" r="r" b="b"/>
            <a:pathLst>
              <a:path w="5163603" h="7440124">
                <a:moveTo>
                  <a:pt x="0" y="0"/>
                </a:moveTo>
                <a:lnTo>
                  <a:pt x="5163603" y="0"/>
                </a:lnTo>
                <a:lnTo>
                  <a:pt x="5163603" y="7440124"/>
                </a:lnTo>
                <a:lnTo>
                  <a:pt x="0" y="74401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4639847" y="2426876"/>
            <a:ext cx="1696343" cy="745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4"/>
              </a:lnSpc>
            </a:pPr>
            <a:r>
              <a:rPr lang="en-US" sz="2100" b="1">
                <a:solidFill>
                  <a:srgbClr val="FF313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Century Gothic Paneuropean Bold"/>
              </a:rPr>
              <a:t>Day 15</a:t>
            </a:r>
          </a:p>
          <a:p>
            <a:pPr algn="ctr">
              <a:lnSpc>
                <a:spcPts val="3024"/>
              </a:lnSpc>
              <a:spcBef>
                <a:spcPct val="0"/>
              </a:spcBef>
            </a:pPr>
            <a:r>
              <a:rPr lang="en-US" sz="2100" b="1">
                <a:solidFill>
                  <a:srgbClr val="FF313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Century Gothic Paneuropean Bold"/>
              </a:rPr>
              <a:t>텍스트 갤러리3</a:t>
            </a:r>
          </a:p>
        </p:txBody>
      </p:sp>
      <p:sp>
        <p:nvSpPr>
          <p:cNvPr id="13" name="Freeform 13"/>
          <p:cNvSpPr/>
          <p:nvPr/>
        </p:nvSpPr>
        <p:spPr>
          <a:xfrm>
            <a:off x="6721500" y="2474501"/>
            <a:ext cx="4985333" cy="7438710"/>
          </a:xfrm>
          <a:custGeom>
            <a:avLst/>
            <a:gdLst/>
            <a:ahLst/>
            <a:cxnLst/>
            <a:rect l="l" t="t" r="r" b="b"/>
            <a:pathLst>
              <a:path w="4985333" h="7438710">
                <a:moveTo>
                  <a:pt x="0" y="0"/>
                </a:moveTo>
                <a:lnTo>
                  <a:pt x="4985333" y="0"/>
                </a:lnTo>
                <a:lnTo>
                  <a:pt x="4985333" y="7438711"/>
                </a:lnTo>
                <a:lnTo>
                  <a:pt x="0" y="74387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4" name="Group 14"/>
          <p:cNvGrpSpPr/>
          <p:nvPr/>
        </p:nvGrpSpPr>
        <p:grpSpPr>
          <a:xfrm>
            <a:off x="11887808" y="4009026"/>
            <a:ext cx="5113911" cy="3086100"/>
            <a:chOff x="0" y="0"/>
            <a:chExt cx="1346874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46874" cy="812800"/>
            </a:xfrm>
            <a:custGeom>
              <a:avLst/>
              <a:gdLst/>
              <a:ahLst/>
              <a:cxnLst/>
              <a:rect l="l" t="t" r="r" b="b"/>
              <a:pathLst>
                <a:path w="1346874" h="812800">
                  <a:moveTo>
                    <a:pt x="77209" y="0"/>
                  </a:moveTo>
                  <a:lnTo>
                    <a:pt x="1269665" y="0"/>
                  </a:lnTo>
                  <a:cubicBezTo>
                    <a:pt x="1312306" y="0"/>
                    <a:pt x="1346874" y="34567"/>
                    <a:pt x="1346874" y="77209"/>
                  </a:cubicBezTo>
                  <a:lnTo>
                    <a:pt x="1346874" y="735591"/>
                  </a:lnTo>
                  <a:cubicBezTo>
                    <a:pt x="1346874" y="778233"/>
                    <a:pt x="1312306" y="812800"/>
                    <a:pt x="1269665" y="812800"/>
                  </a:cubicBezTo>
                  <a:lnTo>
                    <a:pt x="77209" y="812800"/>
                  </a:lnTo>
                  <a:cubicBezTo>
                    <a:pt x="34567" y="812800"/>
                    <a:pt x="0" y="778233"/>
                    <a:pt x="0" y="735591"/>
                  </a:cubicBezTo>
                  <a:lnTo>
                    <a:pt x="0" y="77209"/>
                  </a:lnTo>
                  <a:cubicBezTo>
                    <a:pt x="0" y="34567"/>
                    <a:pt x="34567" y="0"/>
                    <a:pt x="7720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1346874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r>
                <a:rPr lang="en-US" sz="2100">
                  <a:solidFill>
                    <a:srgbClr val="FFFFFF"/>
                  </a:solidFill>
                  <a:latin typeface="Nanum Brush Script"/>
                  <a:ea typeface="Nanum Brush Script"/>
                  <a:cs typeface="Nanum Brush Script"/>
                  <a:sym typeface="Nanum Brush Script"/>
                </a:rPr>
                <a:t>ㅇㅌㅇㅇㅇ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1887808" y="4161200"/>
            <a:ext cx="5113911" cy="3053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4"/>
              </a:lnSpc>
            </a:pPr>
            <a:r>
              <a:rPr lang="en-US" sz="2300" b="1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Century Gothic Paneuropean Bold"/>
              </a:rPr>
              <a:t>Day 15에 배운 텍스트 갤러리3 참고</a:t>
            </a:r>
          </a:p>
          <a:p>
            <a:pPr algn="ctr">
              <a:lnSpc>
                <a:spcPts val="3024"/>
              </a:lnSpc>
            </a:pPr>
            <a:r>
              <a:rPr lang="en-US" sz="2300" b="1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Century Gothic Paneuropean Bold"/>
              </a:rPr>
              <a:t>차이점은 offset을 추가하여 중간에 잠시</a:t>
            </a:r>
          </a:p>
          <a:p>
            <a:pPr algn="ctr">
              <a:lnSpc>
                <a:spcPts val="3024"/>
              </a:lnSpc>
            </a:pPr>
            <a:r>
              <a:rPr lang="en-US" sz="2300" b="1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Century Gothic Paneuropean Bold"/>
              </a:rPr>
              <a:t>정지하도록 설정</a:t>
            </a:r>
          </a:p>
          <a:p>
            <a:pPr algn="ctr">
              <a:lnSpc>
                <a:spcPts val="3024"/>
              </a:lnSpc>
            </a:pPr>
            <a:endParaRPr lang="en-US" sz="2300" b="1">
              <a:solidFill>
                <a:srgbClr val="000000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Century Gothic Paneuropean Bold"/>
            </a:endParaRPr>
          </a:p>
          <a:p>
            <a:pPr algn="ctr">
              <a:lnSpc>
                <a:spcPts val="3024"/>
              </a:lnSpc>
            </a:pPr>
            <a:r>
              <a:rPr lang="en-US" sz="2300" b="1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Century Gothic Paneuropean Bold"/>
              </a:rPr>
              <a:t>ease-in-out으로 부드럽게 가속 &amp; 감속</a:t>
            </a:r>
          </a:p>
          <a:p>
            <a:pPr algn="ctr">
              <a:lnSpc>
                <a:spcPts val="3024"/>
              </a:lnSpc>
            </a:pPr>
            <a:r>
              <a:rPr lang="en-US" sz="2300" b="1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Century Gothic Paneuropean Bold"/>
              </a:rPr>
              <a:t>fill: forwards 추가로 애니메이션이 끝나도</a:t>
            </a:r>
          </a:p>
          <a:p>
            <a:pPr algn="ctr">
              <a:lnSpc>
                <a:spcPts val="3024"/>
              </a:lnSpc>
            </a:pPr>
            <a:r>
              <a:rPr lang="en-US" sz="2300" b="1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Century Gothic Paneuropean Bold"/>
              </a:rPr>
              <a:t>왼쪽에 사라진 상태를 유지</a:t>
            </a:r>
          </a:p>
          <a:p>
            <a:pPr algn="ctr">
              <a:lnSpc>
                <a:spcPts val="3024"/>
              </a:lnSpc>
              <a:spcBef>
                <a:spcPct val="0"/>
              </a:spcBef>
            </a:pPr>
            <a:endParaRPr lang="en-US" sz="2300" b="1">
              <a:solidFill>
                <a:srgbClr val="000000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Century Gothic Paneuropean Bold"/>
            </a:endParaRPr>
          </a:p>
        </p:txBody>
      </p:sp>
      <p:sp>
        <p:nvSpPr>
          <p:cNvPr id="18" name="AutoShape 18"/>
          <p:cNvSpPr/>
          <p:nvPr/>
        </p:nvSpPr>
        <p:spPr>
          <a:xfrm>
            <a:off x="6619875" y="1653938"/>
            <a:ext cx="0" cy="727312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>
            <a:off x="821948" y="1640300"/>
            <a:ext cx="16682205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694</Words>
  <Application>Microsoft Macintosh PowerPoint</Application>
  <PresentationFormat>사용자 지정</PresentationFormat>
  <Paragraphs>232</Paragraphs>
  <Slides>52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0" baseType="lpstr">
      <vt:lpstr>Calibri</vt:lpstr>
      <vt:lpstr>Nanum Brush Script</vt:lpstr>
      <vt:lpstr>Pretendard SemiBold</vt:lpstr>
      <vt:lpstr>Arial</vt:lpstr>
      <vt:lpstr>Pretendard ExtraBold</vt:lpstr>
      <vt:lpstr>Century Gothic Paneuropean Bold</vt:lpstr>
      <vt:lpstr>Pretendard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BLUEBOTTLE.pptx</dc:title>
  <cp:lastModifiedBy>유승재/스마트소프트웨어전공</cp:lastModifiedBy>
  <cp:revision>7</cp:revision>
  <dcterms:created xsi:type="dcterms:W3CDTF">2006-08-16T00:00:00Z</dcterms:created>
  <dcterms:modified xsi:type="dcterms:W3CDTF">2025-08-13T00:59:11Z</dcterms:modified>
  <dc:identifier>DAGvkZdhgc8</dc:identifier>
</cp:coreProperties>
</file>